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40"/>
  </p:notesMasterIdLst>
  <p:handoutMasterIdLst>
    <p:handoutMasterId r:id="rId41"/>
  </p:handoutMasterIdLst>
  <p:sldIdLst>
    <p:sldId id="515" r:id="rId2"/>
    <p:sldId id="544" r:id="rId3"/>
    <p:sldId id="545" r:id="rId4"/>
    <p:sldId id="546" r:id="rId5"/>
    <p:sldId id="541" r:id="rId6"/>
    <p:sldId id="310" r:id="rId7"/>
    <p:sldId id="542" r:id="rId8"/>
    <p:sldId id="519" r:id="rId9"/>
    <p:sldId id="520" r:id="rId10"/>
    <p:sldId id="547" r:id="rId11"/>
    <p:sldId id="548" r:id="rId12"/>
    <p:sldId id="521" r:id="rId13"/>
    <p:sldId id="522" r:id="rId14"/>
    <p:sldId id="549" r:id="rId15"/>
    <p:sldId id="551" r:id="rId16"/>
    <p:sldId id="550" r:id="rId17"/>
    <p:sldId id="552" r:id="rId18"/>
    <p:sldId id="553" r:id="rId19"/>
    <p:sldId id="555" r:id="rId20"/>
    <p:sldId id="556" r:id="rId21"/>
    <p:sldId id="557" r:id="rId22"/>
    <p:sldId id="558" r:id="rId23"/>
    <p:sldId id="559" r:id="rId24"/>
    <p:sldId id="560" r:id="rId25"/>
    <p:sldId id="561" r:id="rId26"/>
    <p:sldId id="562" r:id="rId27"/>
    <p:sldId id="563" r:id="rId28"/>
    <p:sldId id="564" r:id="rId29"/>
    <p:sldId id="565" r:id="rId30"/>
    <p:sldId id="566" r:id="rId31"/>
    <p:sldId id="567" r:id="rId32"/>
    <p:sldId id="568" r:id="rId33"/>
    <p:sldId id="569" r:id="rId34"/>
    <p:sldId id="570" r:id="rId35"/>
    <p:sldId id="571" r:id="rId36"/>
    <p:sldId id="554" r:id="rId37"/>
    <p:sldId id="572" r:id="rId38"/>
    <p:sldId id="539" r:id="rId39"/>
  </p:sldIdLst>
  <p:sldSz cx="9144000" cy="6858000" type="screen4x3"/>
  <p:notesSz cx="6797675" cy="9926638"/>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FDD3D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93D81CF-94F2-401A-BA57-92F5A7B2D0C5}" styleName="Средний стиль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073A0DAA-6AF3-43AB-8588-CEC1D06C72B9}" styleName="Средний стиль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C2FFA5D-87B4-456A-9821-1D502468CF0F}" styleName="Стиль из темы 1 - акцент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B301B821-A1FF-4177-AEE7-76D212191A09}" styleName="Средний стиль 1 - акцент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DA37D80-6434-44D0-A028-1B22A696006F}" styleName="Светлый стиль 3 - акцент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D113A9D2-9D6B-4929-AA2D-F23B5EE8CBE7}" styleName="Стиль из темы 2 - акцент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2833802-FEF1-4C79-8D5D-14CF1EAF98D9}" styleName="Светлый стиль 2 - акцент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306799F8-075E-4A3A-A7F6-7FBC6576F1A4}" styleName="Стиль из темы 2 - акцент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7853C-536D-4A76-A0AE-DD22124D55A5}" styleName="Стиль из темы 1 - акцент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Стиль из темы 1 - акцент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8FB837D-C827-4EFA-A057-4D05807E0F7C}" styleName="Стиль из темы 1 - акцент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BC89EF96-8CEA-46FF-86C4-4CE0E7609802}" styleName="Светлый стиль 3 - акцент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B4B98B0-60AC-42C2-AFA5-B58CD77FA1E5}" styleName="Светлый стиль 1 - акцент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20221" autoAdjust="0"/>
    <p:restoredTop sz="91219" autoAdjust="0"/>
  </p:normalViewPr>
  <p:slideViewPr>
    <p:cSldViewPr>
      <p:cViewPr varScale="1">
        <p:scale>
          <a:sx n="80" d="100"/>
          <a:sy n="80" d="100"/>
        </p:scale>
        <p:origin x="1098" y="12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CE6E43B-C7CE-4F29-8824-7411C4E17512}" type="doc">
      <dgm:prSet loTypeId="urn:microsoft.com/office/officeart/2008/layout/AscendingPictureAccentProcess" loCatId="process" qsTypeId="urn:microsoft.com/office/officeart/2005/8/quickstyle/simple1" qsCatId="simple" csTypeId="urn:microsoft.com/office/officeart/2005/8/colors/accent3_1" csCatId="accent3" phldr="1"/>
      <dgm:spPr/>
      <dgm:t>
        <a:bodyPr/>
        <a:lstStyle/>
        <a:p>
          <a:endParaRPr lang="ru-RU"/>
        </a:p>
      </dgm:t>
    </dgm:pt>
    <dgm:pt modelId="{EE8AD46A-B6D8-4505-8F15-16FC13CE528A}" type="pres">
      <dgm:prSet presAssocID="{9CE6E43B-C7CE-4F29-8824-7411C4E17512}" presName="Name0" presStyleCnt="0">
        <dgm:presLayoutVars>
          <dgm:chMax val="7"/>
          <dgm:chPref val="7"/>
          <dgm:dir/>
        </dgm:presLayoutVars>
      </dgm:prSet>
      <dgm:spPr/>
      <dgm:t>
        <a:bodyPr/>
        <a:lstStyle/>
        <a:p>
          <a:endParaRPr lang="ru-RU"/>
        </a:p>
      </dgm:t>
    </dgm:pt>
  </dgm:ptLst>
  <dgm:cxnLst>
    <dgm:cxn modelId="{F0637ED6-7578-4761-9666-AAA8FA505A17}" type="presOf" srcId="{9CE6E43B-C7CE-4F29-8824-7411C4E17512}" destId="{EE8AD46A-B6D8-4505-8F15-16FC13CE528A}" srcOrd="0" destOrd="0" presId="urn:microsoft.com/office/officeart/2008/layout/AscendingPictureAccent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AscendingPictureAccentProcess">
  <dgm:title val=""/>
  <dgm:desc val=""/>
  <dgm:catLst>
    <dgm:cat type="process" pri="22500"/>
    <dgm:cat type="picture" pri="16000"/>
    <dgm:cat type="pictureconvert" pri="16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shape xmlns:r="http://schemas.openxmlformats.org/officeDocument/2006/relationships" r:blip="">
      <dgm:adjLst/>
    </dgm:shape>
    <dgm:choose name="Name1">
      <dgm:if name="Name2" axis="ch" ptType="node" func="cnt" op="equ" val="1">
        <dgm:choose name="Name3">
          <dgm:if name="Name4" func="var" arg="dir" op="equ" val="norm">
            <dgm:choose name="Name5">
              <dgm:if name="Name6" axis="des" func="maxDepth" op="gt" val="1">
                <dgm:alg type="composite">
                  <dgm:param type="ar" val="2.7"/>
                </dgm:alg>
                <dgm:constrLst>
                  <dgm:constr type="primFontSz" for="ch" forName="parTx1" op="equ" val="65"/>
                  <dgm:constr type="primFontSz" for="ch" forName="desTx1" op="equ" val="65"/>
                  <dgm:constr type="userD" refType="w" fact="0.0247"/>
                  <dgm:constr type="l" for="ch" forName="parTx1" refType="w" fact="0.2711"/>
                  <dgm:constr type="t" for="ch" forName="parTx1" refType="h" fact="0.9603"/>
                  <dgm:constr type="w" for="ch" forName="parTx1" refType="w" fact="0.5325"/>
                  <dgm:constr type="h" for="ch" forName="parTx1" refType="h" fact="0.3856"/>
                  <dgm:constr type="ctrX" for="ch" forName="picture1" refType="w" fact="0.2469"/>
                  <dgm:constr type="ctrY" for="ch" forName="picture1" refType="h" fact="0.9"/>
                  <dgm:constr type="w" for="ch" forName="picture1" refType="w" fact="0.2469"/>
                  <dgm:constr type="h" for="ch" forName="picture1" refType="h" fact="0.6667"/>
                  <dgm:constr type="l" for="ch" forName="desTx1" refType="r" refFor="ch" refForName="parTx1"/>
                  <dgm:constr type="r" for="ch" forName="desTx1" refType="w"/>
                  <dgm:constr type="t" for="ch" forName="desTx1" refType="t" refFor="ch" refForName="parTx1"/>
                  <dgm:constr type="h" for="ch" forName="desTx1" refType="h" refFor="ch" refForName="parTx1"/>
                </dgm:constrLst>
              </dgm:if>
              <dgm:else name="Name7">
                <dgm:alg type="composite">
                  <dgm:param type="ar" val="2"/>
                </dgm:alg>
                <dgm:constrLst>
                  <dgm:constr type="primFontSz" for="ch" forName="parTx1" op="equ" val="65"/>
                  <dgm:constr type="userD" refType="w" fact="0.0333"/>
                  <dgm:constr type="l" for="ch" forName="parTx1" refType="w" fact="0.366"/>
                  <dgm:constr type="t" for="ch" forName="parTx1" refType="h" fact="0.7113"/>
                  <dgm:constr type="w" for="ch" forName="parTx1" refType="w" fact="0.7189"/>
                  <dgm:constr type="h" for="ch" forName="parTx1" refType="h" fact="0.3856"/>
                  <dgm:constr type="ctrX" for="ch" forName="picture1" refType="w" fact="0.3333"/>
                  <dgm:constr type="ctrY" for="ch" forName="picture1" refType="h" fact="0.6667"/>
                  <dgm:constr type="w" for="ch" forName="picture1" refType="w" fact="0.3333"/>
                  <dgm:constr type="h" for="ch" forName="picture1" refType="h" fact="0.6667"/>
                </dgm:constrLst>
              </dgm:else>
            </dgm:choose>
          </dgm:if>
          <dgm:else name="Name8">
            <dgm:choose name="Name9">
              <dgm:if name="Name10" axis="des" func="maxDepth" op="gt" val="1">
                <dgm:alg type="composite">
                  <dgm:param type="ar" val="2.7"/>
                </dgm:alg>
                <dgm:constrLst>
                  <dgm:constr type="primFontSz" for="ch" forName="parTx1" op="equ" val="65"/>
                  <dgm:constr type="primFontSz" for="ch" forName="desTx1" op="equ" val="65"/>
                  <dgm:constr type="userD" refType="w" fact="0.0247"/>
                  <dgm:constr type="r" for="ch" forName="parTx1" refType="w" fact="0.7289"/>
                  <dgm:constr type="t" for="ch" forName="parTx1" refType="h" fact="0.9603"/>
                  <dgm:constr type="w" for="ch" forName="parTx1" refType="w" fact="0.5325"/>
                  <dgm:constr type="h" for="ch" forName="parTx1" refType="h" fact="0.3856"/>
                  <dgm:constr type="ctrX" for="ch" forName="picture1" refType="w" fact="0.7531"/>
                  <dgm:constr type="ctrY" for="ch" forName="picture1" refType="h" fact="0.9"/>
                  <dgm:constr type="w" for="ch" forName="picture1" refType="w" fact="0.2469"/>
                  <dgm:constr type="h" for="ch" forName="picture1" refType="h" fact="0.6667"/>
                  <dgm:constr type="r" for="ch" forName="desTx1" refType="l" refFor="ch" refForName="parTx1"/>
                  <dgm:constr type="l" for="ch" forName="desTx1"/>
                  <dgm:constr type="t" for="ch" forName="desTx1" refType="t" refFor="ch" refForName="parTx1"/>
                  <dgm:constr type="h" for="ch" forName="desTx1" refType="h" refFor="ch" refForName="parTx1"/>
                </dgm:constrLst>
              </dgm:if>
              <dgm:else name="Name11">
                <dgm:alg type="composite">
                  <dgm:param type="ar" val="2"/>
                </dgm:alg>
                <dgm:constrLst>
                  <dgm:constr type="primFontSz" for="ch" forName="parTx1" op="equ" val="65"/>
                  <dgm:constr type="userD" refType="w" fact="0.0333"/>
                  <dgm:constr type="r" for="ch" forName="parTx1" refType="w" fact="0.634"/>
                  <dgm:constr type="t" for="ch" forName="parTx1" refType="h" fact="0.7113"/>
                  <dgm:constr type="w" for="ch" forName="parTx1" refType="w" fact="0.7189"/>
                  <dgm:constr type="h" for="ch" forName="parTx1" refType="h" fact="0.3856"/>
                  <dgm:constr type="ctrX" for="ch" forName="picture1" refType="w" fact="0.6667"/>
                  <dgm:constr type="ctrY" for="ch" forName="picture1" refType="h" fact="0.6667"/>
                  <dgm:constr type="w" for="ch" forName="picture1" refType="w" fact="0.3333"/>
                  <dgm:constr type="h" for="ch" forName="picture1" refType="h" fact="0.6667"/>
                </dgm:constrLst>
              </dgm:else>
            </dgm:choose>
          </dgm:else>
        </dgm:choose>
      </dgm:if>
      <dgm:if name="Name12" axis="ch" ptType="node" func="cnt" op="equ" val="2">
        <dgm:choose name="Name13">
          <dgm:if name="Name14" func="var" arg="dir" op="equ" val="norm">
            <dgm:choose name="Name15">
              <dgm:if name="Name16"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3221"/>
                  <dgm:constr type="ctrY" for="ch" forName="dot1" refType="h" fact="0.5911"/>
                  <dgm:constr type="w" for="ch" forName="dot1" refType="userD"/>
                  <dgm:constr type="h" for="ch" forName="dot1" refType="userD"/>
                  <dgm:constr type="ctrX" for="ch" forName="dot2" refType="w" fact="0.3056"/>
                  <dgm:constr type="ctrY" for="ch" forName="dot2" refType="h" fact="0.644"/>
                  <dgm:constr type="w" for="ch" forName="dot2" refType="userD"/>
                  <dgm:constr type="h" for="ch" forName="dot2" refType="userD"/>
                  <dgm:constr type="ctrX" for="ch" forName="dot3" refType="w" fact="0.2859"/>
                  <dgm:constr type="ctrY" for="ch" forName="dot3" refType="h" fact="0.6898"/>
                  <dgm:constr type="w" for="ch" forName="dot3" refType="userD"/>
                  <dgm:constr type="h" for="ch" forName="dot3" refType="userD"/>
                  <dgm:constr type="ctrX" for="ch" forName="dotArrow1" refType="w" fact="0.3095"/>
                  <dgm:constr type="ctrY" for="ch" forName="dotArrow1" refType="h" fact="0.0587"/>
                  <dgm:constr type="w" for="ch" forName="dotArrow1" refType="userD"/>
                  <dgm:constr type="h" for="ch" forName="dotArrow1" refType="userD"/>
                  <dgm:constr type="ctrX" for="ch" forName="dotArrow2" refType="w" fact="0.3346"/>
                  <dgm:constr type="ctrY" for="ch" forName="dotArrow2" refType="h" fact="0.0287"/>
                  <dgm:constr type="w" for="ch" forName="dotArrow2" refType="userD"/>
                  <dgm:constr type="h" for="ch" forName="dotArrow2" refType="userD"/>
                  <dgm:constr type="ctrX" for="ch" forName="dotArrow3" refType="w" fact="0.3597"/>
                  <dgm:constr type="ctrY" for="ch" forName="dotArrow3" refType="h" fact="-0.0013"/>
                  <dgm:constr type="w" for="ch" forName="dotArrow3" refType="userD"/>
                  <dgm:constr type="h" for="ch" forName="dotArrow3" refType="userD"/>
                  <dgm:constr type="ctrX" for="ch" forName="dotArrow4" refType="w" fact="0.3848"/>
                  <dgm:constr type="ctrY" for="ch" forName="dotArrow4" refType="h" fact="0.0287"/>
                  <dgm:constr type="w" for="ch" forName="dotArrow4" refType="userD"/>
                  <dgm:constr type="h" for="ch" forName="dotArrow4" refType="userD"/>
                  <dgm:constr type="ctrX" for="ch" forName="dotArrow5" refType="w" fact="0.41"/>
                  <dgm:constr type="ctrY" for="ch" forName="dotArrow5" refType="h" fact="0.0587"/>
                  <dgm:constr type="w" for="ch" forName="dotArrow5" refType="userD"/>
                  <dgm:constr type="h" for="ch" forName="dotArrow5" refType="userD"/>
                  <dgm:constr type="ctrX" for="ch" forName="dotArrow6" refType="w" fact="0.3597"/>
                  <dgm:constr type="ctrY" for="ch" forName="dotArrow6" refType="h" fact="0.062"/>
                  <dgm:constr type="w" for="ch" forName="dotArrow6" refType="userD"/>
                  <dgm:constr type="h" for="ch" forName="dotArrow6" refType="userD"/>
                  <dgm:constr type="ctrX" for="ch" forName="dotArrow7" refType="w" fact="0.3597"/>
                  <dgm:constr type="ctrY" for="ch" forName="dotArrow7" refType="h" fact="0.1253"/>
                  <dgm:constr type="w" for="ch" forName="dotArrow7" refType="userD"/>
                  <dgm:constr type="h" for="ch" forName="dotArrow7" refType="userD"/>
                  <dgm:constr type="l" for="ch" forName="parTx1" refType="w" fact="0.197"/>
                  <dgm:constr type="t" for="ch" forName="parTx1" refType="h" fact="0.8169"/>
                  <dgm:constr type="w" for="ch" forName="parTx1" refType="w" fact="0.4064"/>
                  <dgm:constr type="h" for="ch" forName="parTx1" refType="h" fact="0.218"/>
                  <dgm:constr type="ctrX" for="ch" forName="picture1" refType="w" fact="0.1785"/>
                  <dgm:constr type="ctrY" for="ch" forName="picture1" refType="h" fact="0.7834"/>
                  <dgm:constr type="w" for="ch" forName="picture1" refType="w" fact="0.1884"/>
                  <dgm:constr type="h" for="ch" forName="picture1" refType="h" fact="0.376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688"/>
                  <dgm:constr type="t" for="ch" forName="parTx2" refType="h" fact="0.3905"/>
                  <dgm:constr type="w" for="ch" forName="parTx2" refType="w" fact="0.4064"/>
                  <dgm:constr type="h" for="ch" forName="parTx2" refType="h" fact="0.218"/>
                  <dgm:constr type="ctrX" for="ch" forName="picture2" refType="w" fact="0.3503"/>
                  <dgm:constr type="ctrY" for="ch" forName="picture2" refType="h" fact="0.357"/>
                  <dgm:constr type="w" for="ch" forName="picture2" refType="w" fact="0.1884"/>
                  <dgm:constr type="h" for="ch" forName="picture2" refType="h" fact="0.3768"/>
                  <dgm:constr type="l" for="ch" forName="desTx2" refType="r" refFor="ch" refForName="parTx2"/>
                  <dgm:constr type="r" for="ch" forName="desTx2" refType="w"/>
                  <dgm:constr type="t" for="ch" forName="desTx2" refType="t" refFor="ch" refForName="parTx2"/>
                  <dgm:constr type="h" for="ch" forName="desTx2" refType="h" refFor="ch" refForName="parTx2"/>
                </dgm:constrLst>
              </dgm:if>
              <dgm:else name="Name17">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4274"/>
                  <dgm:constr type="ctrY" for="ch" forName="dot1" refType="h" fact="0.5911"/>
                  <dgm:constr type="w" for="ch" forName="dot1" refType="userD"/>
                  <dgm:constr type="h" for="ch" forName="dot1" refType="userD"/>
                  <dgm:constr type="ctrX" for="ch" forName="dot2" refType="w" fact="0.4055"/>
                  <dgm:constr type="ctrY" for="ch" forName="dot2" refType="h" fact="0.644"/>
                  <dgm:constr type="w" for="ch" forName="dot2" refType="userD"/>
                  <dgm:constr type="h" for="ch" forName="dot2" refType="userD"/>
                  <dgm:constr type="ctrX" for="ch" forName="dot3" refType="w" fact="0.3794"/>
                  <dgm:constr type="ctrY" for="ch" forName="dot3" refType="h" fact="0.6898"/>
                  <dgm:constr type="w" for="ch" forName="dot3" refType="userD"/>
                  <dgm:constr type="h" for="ch" forName="dot3" refType="userD"/>
                  <dgm:constr type="ctrX" for="ch" forName="dotArrow1" refType="w" fact="0.4106"/>
                  <dgm:constr type="ctrY" for="ch" forName="dotArrow1" refType="h" fact="0.0587"/>
                  <dgm:constr type="w" for="ch" forName="dotArrow1" refType="userD"/>
                  <dgm:constr type="h" for="ch" forName="dotArrow1" refType="userD"/>
                  <dgm:constr type="ctrX" for="ch" forName="dotArrow2" refType="w" fact="0.444"/>
                  <dgm:constr type="ctrY" for="ch" forName="dotArrow2" refType="h" fact="0.0287"/>
                  <dgm:constr type="w" for="ch" forName="dotArrow2" refType="userD"/>
                  <dgm:constr type="h" for="ch" forName="dotArrow2" refType="userD"/>
                  <dgm:constr type="ctrX" for="ch" forName="dotArrow3" refType="w" fact="0.4773"/>
                  <dgm:constr type="ctrY" for="ch" forName="dotArrow3" refType="h" fact="-0.0013"/>
                  <dgm:constr type="w" for="ch" forName="dotArrow3" refType="userD"/>
                  <dgm:constr type="h" for="ch" forName="dotArrow3" refType="userD"/>
                  <dgm:constr type="ctrX" for="ch" forName="dotArrow4" refType="w" fact="0.5106"/>
                  <dgm:constr type="ctrY" for="ch" forName="dotArrow4" refType="h" fact="0.0287"/>
                  <dgm:constr type="w" for="ch" forName="dotArrow4" refType="userD"/>
                  <dgm:constr type="h" for="ch" forName="dotArrow4" refType="userD"/>
                  <dgm:constr type="ctrX" for="ch" forName="dotArrow5" refType="w" fact="0.544"/>
                  <dgm:constr type="ctrY" for="ch" forName="dotArrow5" refType="h" fact="0.0587"/>
                  <dgm:constr type="w" for="ch" forName="dotArrow5" refType="userD"/>
                  <dgm:constr type="h" for="ch" forName="dotArrow5" refType="userD"/>
                  <dgm:constr type="ctrX" for="ch" forName="dotArrow6" refType="w" fact="0.4773"/>
                  <dgm:constr type="ctrY" for="ch" forName="dotArrow6" refType="h" fact="0.062"/>
                  <dgm:constr type="w" for="ch" forName="dotArrow6" refType="userD"/>
                  <dgm:constr type="h" for="ch" forName="dotArrow6" refType="userD"/>
                  <dgm:constr type="ctrX" for="ch" forName="dotArrow7" refType="w" fact="0.4773"/>
                  <dgm:constr type="ctrY" for="ch" forName="dotArrow7" refType="h" fact="0.1253"/>
                  <dgm:constr type="w" for="ch" forName="dotArrow7" refType="userD"/>
                  <dgm:constr type="h" for="ch" forName="dotArrow7" refType="userD"/>
                  <dgm:constr type="l" for="ch" forName="parTx1" refType="w" fact="0.2614"/>
                  <dgm:constr type="t" for="ch" forName="parTx1" refType="h" fact="0.8086"/>
                  <dgm:constr type="w" for="ch" forName="parTx1" refType="w" fact="0.5392"/>
                  <dgm:constr type="h" for="ch" forName="parTx1" refType="h" fact="0.218"/>
                  <dgm:constr type="ctrX" for="ch" forName="picture1" refType="w" fact="0.2369"/>
                  <dgm:constr type="ctrY" for="ch" forName="picture1" refType="h" fact="0.7834"/>
                  <dgm:constr type="w" for="ch" forName="picture1" refType="w" fact="0.25"/>
                  <dgm:constr type="h" for="ch" forName="picture1" refType="h" fact="0.3768"/>
                  <dgm:constr type="l" for="ch" forName="parTx2" refType="w" fact="0.4893"/>
                  <dgm:constr type="t" for="ch" forName="parTx2" refType="h" fact="0.3822"/>
                  <dgm:constr type="w" for="ch" forName="parTx2" refType="w" fact="0.5392"/>
                  <dgm:constr type="h" for="ch" forName="parTx2" refType="h" fact="0.218"/>
                  <dgm:constr type="ctrX" for="ch" forName="picture2" refType="w" fact="0.4648"/>
                  <dgm:constr type="ctrY" for="ch" forName="picture2" refType="h" fact="0.357"/>
                  <dgm:constr type="w" for="ch" forName="picture2" refType="w" fact="0.25"/>
                  <dgm:constr type="h" for="ch" forName="picture2" refType="h" fact="0.3768"/>
                </dgm:constrLst>
              </dgm:else>
            </dgm:choose>
          </dgm:if>
          <dgm:else name="Name18">
            <dgm:choose name="Name19">
              <dgm:if name="Name20"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6779"/>
                  <dgm:constr type="ctrY" for="ch" forName="dot1" refType="h" fact="0.5911"/>
                  <dgm:constr type="w" for="ch" forName="dot1" refType="userD"/>
                  <dgm:constr type="h" for="ch" forName="dot1" refType="userD"/>
                  <dgm:constr type="ctrX" for="ch" forName="dot2" refType="w" fact="0.6944"/>
                  <dgm:constr type="ctrY" for="ch" forName="dot2" refType="h" fact="0.644"/>
                  <dgm:constr type="w" for="ch" forName="dot2" refType="userD"/>
                  <dgm:constr type="h" for="ch" forName="dot2" refType="userD"/>
                  <dgm:constr type="ctrX" for="ch" forName="dot3" refType="w" fact="0.7141"/>
                  <dgm:constr type="ctrY" for="ch" forName="dot3" refType="h" fact="0.6898"/>
                  <dgm:constr type="w" for="ch" forName="dot3" refType="userD"/>
                  <dgm:constr type="h" for="ch" forName="dot3" refType="userD"/>
                  <dgm:constr type="ctrX" for="ch" forName="dotArrow1" refType="w" fact="0.6905"/>
                  <dgm:constr type="ctrY" for="ch" forName="dotArrow1" refType="h" fact="0.0587"/>
                  <dgm:constr type="w" for="ch" forName="dotArrow1" refType="userD"/>
                  <dgm:constr type="h" for="ch" forName="dotArrow1" refType="userD"/>
                  <dgm:constr type="ctrX" for="ch" forName="dotArrow2" refType="w" fact="0.6654"/>
                  <dgm:constr type="ctrY" for="ch" forName="dotArrow2" refType="h" fact="0.0287"/>
                  <dgm:constr type="w" for="ch" forName="dotArrow2" refType="userD"/>
                  <dgm:constr type="h" for="ch" forName="dotArrow2" refType="userD"/>
                  <dgm:constr type="ctrX" for="ch" forName="dotArrow3" refType="w" fact="0.6403"/>
                  <dgm:constr type="ctrY" for="ch" forName="dotArrow3" refType="h" fact="-0.0013"/>
                  <dgm:constr type="w" for="ch" forName="dotArrow3" refType="userD"/>
                  <dgm:constr type="h" for="ch" forName="dotArrow3" refType="userD"/>
                  <dgm:constr type="ctrX" for="ch" forName="dotArrow4" refType="w" fact="0.6152"/>
                  <dgm:constr type="ctrY" for="ch" forName="dotArrow4" refType="h" fact="0.0287"/>
                  <dgm:constr type="w" for="ch" forName="dotArrow4" refType="userD"/>
                  <dgm:constr type="h" for="ch" forName="dotArrow4" refType="userD"/>
                  <dgm:constr type="ctrX" for="ch" forName="dotArrow5" refType="w" fact="0.59"/>
                  <dgm:constr type="ctrY" for="ch" forName="dotArrow5" refType="h" fact="0.0587"/>
                  <dgm:constr type="w" for="ch" forName="dotArrow5" refType="userD"/>
                  <dgm:constr type="h" for="ch" forName="dotArrow5" refType="userD"/>
                  <dgm:constr type="ctrX" for="ch" forName="dotArrow6" refType="w" fact="0.6403"/>
                  <dgm:constr type="ctrY" for="ch" forName="dotArrow6" refType="h" fact="0.062"/>
                  <dgm:constr type="w" for="ch" forName="dotArrow6" refType="userD"/>
                  <dgm:constr type="h" for="ch" forName="dotArrow6" refType="userD"/>
                  <dgm:constr type="ctrX" for="ch" forName="dotArrow7" refType="w" fact="0.6403"/>
                  <dgm:constr type="ctrY" for="ch" forName="dotArrow7" refType="h" fact="0.1253"/>
                  <dgm:constr type="w" for="ch" forName="dotArrow7" refType="userD"/>
                  <dgm:constr type="h" for="ch" forName="dotArrow7" refType="userD"/>
                  <dgm:constr type="r" for="ch" forName="parTx1" refType="w" fact="0.803"/>
                  <dgm:constr type="t" for="ch" forName="parTx1" refType="h" fact="0.8169"/>
                  <dgm:constr type="w" for="ch" forName="parTx1" refType="w" fact="0.4064"/>
                  <dgm:constr type="h" for="ch" forName="parTx1" refType="h" fact="0.218"/>
                  <dgm:constr type="ctrX" for="ch" forName="picture1" refType="w" fact="0.8215"/>
                  <dgm:constr type="ctrY" for="ch" forName="picture1" refType="h" fact="0.7834"/>
                  <dgm:constr type="w" for="ch" forName="picture1" refType="w" fact="0.1884"/>
                  <dgm:constr type="h" for="ch" forName="picture1" refType="h" fact="0.376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312"/>
                  <dgm:constr type="t" for="ch" forName="parTx2" refType="h" fact="0.3905"/>
                  <dgm:constr type="w" for="ch" forName="parTx2" refType="w" fact="0.4064"/>
                  <dgm:constr type="h" for="ch" forName="parTx2" refType="h" fact="0.218"/>
                  <dgm:constr type="ctrX" for="ch" forName="picture2" refType="w" fact="0.6497"/>
                  <dgm:constr type="ctrY" for="ch" forName="picture2" refType="h" fact="0.357"/>
                  <dgm:constr type="w" for="ch" forName="picture2" refType="w" fact="0.1884"/>
                  <dgm:constr type="h" for="ch" forName="picture2" refType="h" fact="0.3768"/>
                  <dgm:constr type="r" for="ch" forName="desTx2" refType="l" refFor="ch" refForName="parTx2"/>
                  <dgm:constr type="l" for="ch" forName="desTx2"/>
                  <dgm:constr type="t" for="ch" forName="desTx2" refType="t" refFor="ch" refForName="parTx2"/>
                  <dgm:constr type="h" for="ch" forName="desTx2" refType="h" refFor="ch" refForName="parTx2"/>
                </dgm:constrLst>
              </dgm:if>
              <dgm:else name="Name21">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5726"/>
                  <dgm:constr type="ctrY" for="ch" forName="dot1" refType="h" fact="0.5911"/>
                  <dgm:constr type="w" for="ch" forName="dot1" refType="userD"/>
                  <dgm:constr type="h" for="ch" forName="dot1" refType="userD"/>
                  <dgm:constr type="ctrX" for="ch" forName="dot2" refType="w" fact="0.5945"/>
                  <dgm:constr type="ctrY" for="ch" forName="dot2" refType="h" fact="0.644"/>
                  <dgm:constr type="w" for="ch" forName="dot2" refType="userD"/>
                  <dgm:constr type="h" for="ch" forName="dot2" refType="userD"/>
                  <dgm:constr type="ctrX" for="ch" forName="dot3" refType="w" fact="0.6206"/>
                  <dgm:constr type="ctrY" for="ch" forName="dot3" refType="h" fact="0.6898"/>
                  <dgm:constr type="w" for="ch" forName="dot3" refType="userD"/>
                  <dgm:constr type="h" for="ch" forName="dot3" refType="userD"/>
                  <dgm:constr type="ctrX" for="ch" forName="dotArrow1" refType="w" fact="0.5894"/>
                  <dgm:constr type="ctrY" for="ch" forName="dotArrow1" refType="h" fact="0.0587"/>
                  <dgm:constr type="w" for="ch" forName="dotArrow1" refType="userD"/>
                  <dgm:constr type="h" for="ch" forName="dotArrow1" refType="userD"/>
                  <dgm:constr type="ctrX" for="ch" forName="dotArrow2" refType="w" fact="0.556"/>
                  <dgm:constr type="ctrY" for="ch" forName="dotArrow2" refType="h" fact="0.0287"/>
                  <dgm:constr type="w" for="ch" forName="dotArrow2" refType="userD"/>
                  <dgm:constr type="h" for="ch" forName="dotArrow2" refType="userD"/>
                  <dgm:constr type="ctrX" for="ch" forName="dotArrow3" refType="w" fact="0.5227"/>
                  <dgm:constr type="ctrY" for="ch" forName="dotArrow3" refType="h" fact="-0.0013"/>
                  <dgm:constr type="w" for="ch" forName="dotArrow3" refType="userD"/>
                  <dgm:constr type="h" for="ch" forName="dotArrow3" refType="userD"/>
                  <dgm:constr type="ctrX" for="ch" forName="dotArrow4" refType="w" fact="0.4894"/>
                  <dgm:constr type="ctrY" for="ch" forName="dotArrow4" refType="h" fact="0.0287"/>
                  <dgm:constr type="w" for="ch" forName="dotArrow4" refType="userD"/>
                  <dgm:constr type="h" for="ch" forName="dotArrow4" refType="userD"/>
                  <dgm:constr type="ctrX" for="ch" forName="dotArrow5" refType="w" fact="0.456"/>
                  <dgm:constr type="ctrY" for="ch" forName="dotArrow5" refType="h" fact="0.0587"/>
                  <dgm:constr type="w" for="ch" forName="dotArrow5" refType="userD"/>
                  <dgm:constr type="h" for="ch" forName="dotArrow5" refType="userD"/>
                  <dgm:constr type="ctrX" for="ch" forName="dotArrow6" refType="w" fact="0.5227"/>
                  <dgm:constr type="ctrY" for="ch" forName="dotArrow6" refType="h" fact="0.062"/>
                  <dgm:constr type="w" for="ch" forName="dotArrow6" refType="userD"/>
                  <dgm:constr type="h" for="ch" forName="dotArrow6" refType="userD"/>
                  <dgm:constr type="ctrX" for="ch" forName="dotArrow7" refType="w" fact="0.5227"/>
                  <dgm:constr type="ctrY" for="ch" forName="dotArrow7" refType="h" fact="0.1253"/>
                  <dgm:constr type="w" for="ch" forName="dotArrow7" refType="userD"/>
                  <dgm:constr type="h" for="ch" forName="dotArrow7" refType="userD"/>
                  <dgm:constr type="r" for="ch" forName="parTx1" refType="w" fact="0.7386"/>
                  <dgm:constr type="t" for="ch" forName="parTx1" refType="h" fact="0.8086"/>
                  <dgm:constr type="w" for="ch" forName="parTx1" refType="w" fact="0.5392"/>
                  <dgm:constr type="h" for="ch" forName="parTx1" refType="h" fact="0.218"/>
                  <dgm:constr type="ctrX" for="ch" forName="picture1" refType="w" fact="0.7631"/>
                  <dgm:constr type="ctrY" for="ch" forName="picture1" refType="h" fact="0.7834"/>
                  <dgm:constr type="w" for="ch" forName="picture1" refType="w" fact="0.25"/>
                  <dgm:constr type="h" for="ch" forName="picture1" refType="h" fact="0.3768"/>
                  <dgm:constr type="r" for="ch" forName="parTx2" refType="w" fact="0.5107"/>
                  <dgm:constr type="t" for="ch" forName="parTx2" refType="h" fact="0.3822"/>
                  <dgm:constr type="w" for="ch" forName="parTx2" refType="w" fact="0.5392"/>
                  <dgm:constr type="h" for="ch" forName="parTx2" refType="h" fact="0.218"/>
                  <dgm:constr type="ctrX" for="ch" forName="picture2" refType="w" fact="0.5352"/>
                  <dgm:constr type="ctrY" for="ch" forName="picture2" refType="h" fact="0.357"/>
                  <dgm:constr type="w" for="ch" forName="picture2" refType="w" fact="0.25"/>
                  <dgm:constr type="h" for="ch" forName="picture2" refType="h" fact="0.3768"/>
                </dgm:constrLst>
              </dgm:else>
            </dgm:choose>
          </dgm:else>
        </dgm:choose>
      </dgm:if>
      <dgm:if name="Name22" axis="ch" ptType="node" func="cnt" op="equ" val="3">
        <dgm:choose name="Name23">
          <dgm:if name="Name24" func="var" arg="dir" op="equ" val="norm">
            <dgm:choose name="Name25">
              <dgm:if name="Name26"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2981"/>
                  <dgm:constr type="ctrY" for="ch" forName="dot1" refType="h" fact="0.763"/>
                  <dgm:constr type="w" for="ch" forName="dot1" refType="userD"/>
                  <dgm:constr type="h" for="ch" forName="dot1" refType="userD"/>
                  <dgm:constr type="ctrX" for="ch" forName="dot2" refType="w" fact="0.2676"/>
                  <dgm:constr type="ctrY" for="ch" forName="dot2" refType="h" fact="0.7887"/>
                  <dgm:constr type="w" for="ch" forName="dot2" refType="userD"/>
                  <dgm:constr type="h" for="ch" forName="dot2" refType="userD"/>
                  <dgm:constr type="ctrX" for="ch" forName="dot3" refType="w" fact="0.2357"/>
                  <dgm:constr type="ctrY" for="ch" forName="dot3" refType="h" fact="0.809"/>
                  <dgm:constr type="w" for="ch" forName="dot3" refType="userD"/>
                  <dgm:constr type="h" for="ch" forName="dot3" refType="userD"/>
                  <dgm:constr type="ctrX" for="ch" forName="dot4" refType="w" fact="0.4445"/>
                  <dgm:constr type="ctrY" for="ch" forName="dot4" refType="h" fact="0.4655"/>
                  <dgm:constr type="w" for="ch" forName="dot4" refType="userD"/>
                  <dgm:constr type="h" for="ch" forName="dot4" refType="userD"/>
                  <dgm:constr type="ctrX" for="ch" forName="dot5" refType="w" fact="0.4323"/>
                  <dgm:constr type="ctrY" for="ch" forName="dot5" refType="h" fact="0.5178"/>
                  <dgm:constr type="w" for="ch" forName="dot5" refType="userD"/>
                  <dgm:constr type="h" for="ch" forName="dot5" refType="userD"/>
                  <dgm:constr type="ctrX" for="ch" forName="dotArrow1" refType="w" fact="0.4236"/>
                  <dgm:constr type="ctrY" for="ch" forName="dotArrow1" refType="h" fact="0.0718"/>
                  <dgm:constr type="w" for="ch" forName="dotArrow1" refType="userD"/>
                  <dgm:constr type="h" for="ch" forName="dotArrow1" refType="userD"/>
                  <dgm:constr type="ctrX" for="ch" forName="dotArrow2" refType="w" fact="0.446"/>
                  <dgm:constr type="ctrY" for="ch" forName="dotArrow2" refType="h" fact="0.0468"/>
                  <dgm:constr type="w" for="ch" forName="dotArrow2" refType="userD"/>
                  <dgm:constr type="h" for="ch" forName="dotArrow2" refType="userD"/>
                  <dgm:constr type="ctrX" for="ch" forName="dotArrow3" refType="w" fact="0.4685"/>
                  <dgm:constr type="ctrY" for="ch" forName="dotArrow3" refType="h" fact="0.0218"/>
                  <dgm:constr type="w" for="ch" forName="dotArrow3" refType="userD"/>
                  <dgm:constr type="h" for="ch" forName="dotArrow3" refType="userD"/>
                  <dgm:constr type="ctrX" for="ch" forName="dotArrow4" refType="w" fact="0.491"/>
                  <dgm:constr type="ctrY" for="ch" forName="dotArrow4" refType="h" fact="0.0468"/>
                  <dgm:constr type="w" for="ch" forName="dotArrow4" refType="userD"/>
                  <dgm:constr type="h" for="ch" forName="dotArrow4" refType="userD"/>
                  <dgm:constr type="ctrX" for="ch" forName="dotArrow5" refType="w" fact="0.5135"/>
                  <dgm:constr type="ctrY" for="ch" forName="dotArrow5" refType="h" fact="0.0718"/>
                  <dgm:constr type="w" for="ch" forName="dotArrow5" refType="userD"/>
                  <dgm:constr type="h" for="ch" forName="dotArrow5" refType="userD"/>
                  <dgm:constr type="ctrX" for="ch" forName="dotArrow6" refType="w" fact="0.4685"/>
                  <dgm:constr type="ctrY" for="ch" forName="dotArrow6" refType="h" fact="0.0745"/>
                  <dgm:constr type="w" for="ch" forName="dotArrow6" refType="userD"/>
                  <dgm:constr type="h" for="ch" forName="dotArrow6" refType="userD"/>
                  <dgm:constr type="ctrX" for="ch" forName="dotArrow7" refType="w" fact="0.4685"/>
                  <dgm:constr type="ctrY" for="ch" forName="dotArrow7" refType="h" fact="0.1273"/>
                  <dgm:constr type="w" for="ch" forName="dotArrow7" refType="userD"/>
                  <dgm:constr type="h" for="ch" forName="dotArrow7" refType="userD"/>
                  <dgm:constr type="l" for="ch" forName="parTx1" refType="w" fact="0.1487"/>
                  <dgm:constr type="t" for="ch" forName="parTx1" refType="h" fact="0.8596"/>
                  <dgm:constr type="w" for="ch" forName="parTx1" refType="w" fact="0.3491"/>
                  <dgm:constr type="h" for="ch" forName="parTx1" refType="h" fact="0.1638"/>
                  <dgm:constr type="ctrX" for="ch" forName="picture1" refType="w" fact="0.1328"/>
                  <dgm:constr type="ctrY" for="ch" forName="picture1" refType="h" fact="0.8361"/>
                  <dgm:constr type="w" for="ch" forName="picture1" refType="w" fact="0.1618"/>
                  <dgm:constr type="h" for="ch" forName="picture1" refType="h" fact="0.2832"/>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732"/>
                  <dgm:constr type="t" for="ch" forName="parTx2" refType="h" fact="0.6469"/>
                  <dgm:constr type="w" for="ch" forName="parTx2" refType="w" fact="0.3491"/>
                  <dgm:constr type="h" for="ch" forName="parTx2" refType="h" fact="0.1638"/>
                  <dgm:constr type="ctrX" for="ch" forName="picture2" refType="w" fact="0.3573"/>
                  <dgm:constr type="ctrY" for="ch" forName="picture2" refType="h" fact="0.6234"/>
                  <dgm:constr type="w" for="ch" forName="picture2" refType="w" fact="0.1618"/>
                  <dgm:constr type="h" for="ch" forName="picture2" refType="h" fact="0.2832"/>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4763"/>
                  <dgm:constr type="t" for="ch" forName="parTx3" refType="h" fact="0.3243"/>
                  <dgm:constr type="w" for="ch" forName="parTx3" refType="w" fact="0.3491"/>
                  <dgm:constr type="h" for="ch" forName="parTx3" refType="h" fact="0.1638"/>
                  <dgm:constr type="ctrX" for="ch" forName="picture3" refType="w" fact="0.4604"/>
                  <dgm:constr type="ctrY" for="ch" forName="picture3" refType="h" fact="0.3008"/>
                  <dgm:constr type="w" for="ch" forName="picture3" refType="w" fact="0.1618"/>
                  <dgm:constr type="h" for="ch" forName="picture3" refType="h" fact="0.2832"/>
                  <dgm:constr type="l" for="ch" forName="desTx3" refType="r" refFor="ch" refForName="parTx3"/>
                  <dgm:constr type="r" for="ch" forName="desTx3" refType="w"/>
                  <dgm:constr type="t" for="ch" forName="desTx3" refType="t" refFor="ch" refForName="parTx3"/>
                  <dgm:constr type="h" for="ch" forName="desTx3" refType="h" refFor="ch" refForName="parTx3"/>
                </dgm:constrLst>
              </dgm:if>
              <dgm:else name="Name27">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3684"/>
                  <dgm:constr type="ctrY" for="ch" forName="dot1" refType="h" fact="0.763"/>
                  <dgm:constr type="w" for="ch" forName="dot1" refType="userD"/>
                  <dgm:constr type="h" for="ch" forName="dot1" refType="userD"/>
                  <dgm:constr type="ctrX" for="ch" forName="dot2" refType="w" fact="0.3307"/>
                  <dgm:constr type="ctrY" for="ch" forName="dot2" refType="h" fact="0.7887"/>
                  <dgm:constr type="w" for="ch" forName="dot2" refType="userD"/>
                  <dgm:constr type="h" for="ch" forName="dot2" refType="userD"/>
                  <dgm:constr type="ctrX" for="ch" forName="dot3" refType="w" fact="0.2912"/>
                  <dgm:constr type="ctrY" for="ch" forName="dot3" refType="h" fact="0.809"/>
                  <dgm:constr type="w" for="ch" forName="dot3" refType="userD"/>
                  <dgm:constr type="h" for="ch" forName="dot3" refType="userD"/>
                  <dgm:constr type="ctrX" for="ch" forName="dot4" refType="w" fact="0.5494"/>
                  <dgm:constr type="ctrY" for="ch" forName="dot4" refType="h" fact="0.4655"/>
                  <dgm:constr type="w" for="ch" forName="dot4" refType="userD"/>
                  <dgm:constr type="h" for="ch" forName="dot4" refType="userD"/>
                  <dgm:constr type="ctrX" for="ch" forName="dot5" refType="w" fact="0.5342"/>
                  <dgm:constr type="ctrY" for="ch" forName="dot5" refType="h" fact="0.5178"/>
                  <dgm:constr type="w" for="ch" forName="dot5" refType="userD"/>
                  <dgm:constr type="h" for="ch" forName="dot5" refType="userD"/>
                  <dgm:constr type="ctrX" for="ch" forName="dotArrow1" refType="w" fact="0.5234"/>
                  <dgm:constr type="ctrY" for="ch" forName="dotArrow1" refType="h" fact="0.0718"/>
                  <dgm:constr type="w" for="ch" forName="dotArrow1" refType="userD"/>
                  <dgm:constr type="h" for="ch" forName="dotArrow1" refType="userD"/>
                  <dgm:constr type="ctrX" for="ch" forName="dotArrow2" refType="w" fact="0.5512"/>
                  <dgm:constr type="ctrY" for="ch" forName="dotArrow2" refType="h" fact="0.0468"/>
                  <dgm:constr type="w" for="ch" forName="dotArrow2" refType="userD"/>
                  <dgm:constr type="h" for="ch" forName="dotArrow2" refType="userD"/>
                  <dgm:constr type="ctrX" for="ch" forName="dotArrow3" refType="w" fact="0.579"/>
                  <dgm:constr type="ctrY" for="ch" forName="dotArrow3" refType="h" fact="0.0218"/>
                  <dgm:constr type="w" for="ch" forName="dotArrow3" refType="userD"/>
                  <dgm:constr type="h" for="ch" forName="dotArrow3" refType="userD"/>
                  <dgm:constr type="ctrX" for="ch" forName="dotArrow4" refType="w" fact="0.6068"/>
                  <dgm:constr type="ctrY" for="ch" forName="dotArrow4" refType="h" fact="0.0468"/>
                  <dgm:constr type="w" for="ch" forName="dotArrow4" refType="userD"/>
                  <dgm:constr type="h" for="ch" forName="dotArrow4" refType="userD"/>
                  <dgm:constr type="ctrX" for="ch" forName="dotArrow5" refType="w" fact="0.6346"/>
                  <dgm:constr type="ctrY" for="ch" forName="dotArrow5" refType="h" fact="0.0718"/>
                  <dgm:constr type="w" for="ch" forName="dotArrow5" refType="userD"/>
                  <dgm:constr type="h" for="ch" forName="dotArrow5" refType="userD"/>
                  <dgm:constr type="ctrX" for="ch" forName="dotArrow6" refType="w" fact="0.579"/>
                  <dgm:constr type="ctrY" for="ch" forName="dotArrow6" refType="h" fact="0.0745"/>
                  <dgm:constr type="w" for="ch" forName="dotArrow6" refType="userD"/>
                  <dgm:constr type="h" for="ch" forName="dotArrow6" refType="userD"/>
                  <dgm:constr type="ctrX" for="ch" forName="dotArrow7" refType="w" fact="0.579"/>
                  <dgm:constr type="ctrY" for="ch" forName="dotArrow7" refType="h" fact="0.1273"/>
                  <dgm:constr type="w" for="ch" forName="dotArrow7" refType="userD"/>
                  <dgm:constr type="h" for="ch" forName="dotArrow7" refType="userD"/>
                  <dgm:constr type="l" for="ch" forName="parTx1" refType="w" fact="0.1837"/>
                  <dgm:constr type="t" for="ch" forName="parTx1" refType="h" fact="0.8551"/>
                  <dgm:constr type="w" for="ch" forName="parTx1" refType="w" fact="0.4314"/>
                  <dgm:constr type="h" for="ch" forName="parTx1" refType="h" fact="0.1638"/>
                  <dgm:constr type="ctrX" for="ch" forName="picture1" refType="w" fact="0.1641"/>
                  <dgm:constr type="ctrY" for="ch" forName="picture1" refType="h" fact="0.8361"/>
                  <dgm:constr type="w" for="ch" forName="picture1" refType="w" fact="0.2"/>
                  <dgm:constr type="h" for="ch" forName="picture1" refType="h" fact="0.2832"/>
                  <dgm:constr type="l" for="ch" forName="parTx2" refType="w" fact="0.4612"/>
                  <dgm:constr type="t" for="ch" forName="parTx2" refType="h" fact="0.6424"/>
                  <dgm:constr type="w" for="ch" forName="parTx2" refType="w" fact="0.4314"/>
                  <dgm:constr type="h" for="ch" forName="parTx2" refType="h" fact="0.1638"/>
                  <dgm:constr type="ctrX" for="ch" forName="picture2" refType="w" fact="0.4416"/>
                  <dgm:constr type="ctrY" for="ch" forName="picture2" refType="h" fact="0.6234"/>
                  <dgm:constr type="w" for="ch" forName="picture2" refType="w" fact="0.2"/>
                  <dgm:constr type="h" for="ch" forName="picture2" refType="h" fact="0.2832"/>
                  <dgm:constr type="l" for="ch" forName="parTx3" refType="w" fact="0.5886"/>
                  <dgm:constr type="t" for="ch" forName="parTx3" refType="h" fact="0.3198"/>
                  <dgm:constr type="w" for="ch" forName="parTx3" refType="w" fact="0.4314"/>
                  <dgm:constr type="h" for="ch" forName="parTx3" refType="h" fact="0.1638"/>
                  <dgm:constr type="ctrX" for="ch" forName="picture3" refType="w" fact="0.569"/>
                  <dgm:constr type="ctrY" for="ch" forName="picture3" refType="h" fact="0.3008"/>
                  <dgm:constr type="w" for="ch" forName="picture3" refType="w" fact="0.2"/>
                  <dgm:constr type="h" for="ch" forName="picture3" refType="h" fact="0.2832"/>
                </dgm:constrLst>
              </dgm:else>
            </dgm:choose>
          </dgm:if>
          <dgm:else name="Name28">
            <dgm:choose name="Name29">
              <dgm:if name="Name30"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7019"/>
                  <dgm:constr type="ctrY" for="ch" forName="dot1" refType="h" fact="0.763"/>
                  <dgm:constr type="w" for="ch" forName="dot1" refType="userD"/>
                  <dgm:constr type="h" for="ch" forName="dot1" refType="userD"/>
                  <dgm:constr type="ctrX" for="ch" forName="dot2" refType="w" fact="0.7324"/>
                  <dgm:constr type="ctrY" for="ch" forName="dot2" refType="h" fact="0.7887"/>
                  <dgm:constr type="w" for="ch" forName="dot2" refType="userD"/>
                  <dgm:constr type="h" for="ch" forName="dot2" refType="userD"/>
                  <dgm:constr type="ctrX" for="ch" forName="dot3" refType="w" fact="0.7643"/>
                  <dgm:constr type="ctrY" for="ch" forName="dot3" refType="h" fact="0.809"/>
                  <dgm:constr type="w" for="ch" forName="dot3" refType="userD"/>
                  <dgm:constr type="h" for="ch" forName="dot3" refType="userD"/>
                  <dgm:constr type="ctrX" for="ch" forName="dot4" refType="w" fact="0.5555"/>
                  <dgm:constr type="ctrY" for="ch" forName="dot4" refType="h" fact="0.4655"/>
                  <dgm:constr type="w" for="ch" forName="dot4" refType="userD"/>
                  <dgm:constr type="h" for="ch" forName="dot4" refType="userD"/>
                  <dgm:constr type="ctrX" for="ch" forName="dot5" refType="w" fact="0.5677"/>
                  <dgm:constr type="ctrY" for="ch" forName="dot5" refType="h" fact="0.5178"/>
                  <dgm:constr type="w" for="ch" forName="dot5" refType="userD"/>
                  <dgm:constr type="h" for="ch" forName="dot5" refType="userD"/>
                  <dgm:constr type="ctrX" for="ch" forName="dotArrow1" refType="w" fact="0.5764"/>
                  <dgm:constr type="ctrY" for="ch" forName="dotArrow1" refType="h" fact="0.0718"/>
                  <dgm:constr type="w" for="ch" forName="dotArrow1" refType="userD"/>
                  <dgm:constr type="h" for="ch" forName="dotArrow1" refType="userD"/>
                  <dgm:constr type="ctrX" for="ch" forName="dotArrow2" refType="w" fact="0.554"/>
                  <dgm:constr type="ctrY" for="ch" forName="dotArrow2" refType="h" fact="0.0468"/>
                  <dgm:constr type="w" for="ch" forName="dotArrow2" refType="userD"/>
                  <dgm:constr type="h" for="ch" forName="dotArrow2" refType="userD"/>
                  <dgm:constr type="ctrX" for="ch" forName="dotArrow3" refType="w" fact="0.5315"/>
                  <dgm:constr type="ctrY" for="ch" forName="dotArrow3" refType="h" fact="0.0218"/>
                  <dgm:constr type="w" for="ch" forName="dotArrow3" refType="userD"/>
                  <dgm:constr type="h" for="ch" forName="dotArrow3" refType="userD"/>
                  <dgm:constr type="ctrX" for="ch" forName="dotArrow4" refType="w" fact="0.509"/>
                  <dgm:constr type="ctrY" for="ch" forName="dotArrow4" refType="h" fact="0.0468"/>
                  <dgm:constr type="w" for="ch" forName="dotArrow4" refType="userD"/>
                  <dgm:constr type="h" for="ch" forName="dotArrow4" refType="userD"/>
                  <dgm:constr type="ctrX" for="ch" forName="dotArrow5" refType="w" fact="0.4865"/>
                  <dgm:constr type="ctrY" for="ch" forName="dotArrow5" refType="h" fact="0.0718"/>
                  <dgm:constr type="w" for="ch" forName="dotArrow5" refType="userD"/>
                  <dgm:constr type="h" for="ch" forName="dotArrow5" refType="userD"/>
                  <dgm:constr type="ctrX" for="ch" forName="dotArrow6" refType="w" fact="0.5315"/>
                  <dgm:constr type="ctrY" for="ch" forName="dotArrow6" refType="h" fact="0.0745"/>
                  <dgm:constr type="w" for="ch" forName="dotArrow6" refType="userD"/>
                  <dgm:constr type="h" for="ch" forName="dotArrow6" refType="userD"/>
                  <dgm:constr type="ctrX" for="ch" forName="dotArrow7" refType="w" fact="0.5315"/>
                  <dgm:constr type="ctrY" for="ch" forName="dotArrow7" refType="h" fact="0.1273"/>
                  <dgm:constr type="w" for="ch" forName="dotArrow7" refType="userD"/>
                  <dgm:constr type="h" for="ch" forName="dotArrow7" refType="userD"/>
                  <dgm:constr type="r" for="ch" forName="parTx1" refType="w" fact="0.8513"/>
                  <dgm:constr type="t" for="ch" forName="parTx1" refType="h" fact="0.8596"/>
                  <dgm:constr type="w" for="ch" forName="parTx1" refType="w" fact="0.3491"/>
                  <dgm:constr type="h" for="ch" forName="parTx1" refType="h" fact="0.1638"/>
                  <dgm:constr type="ctrX" for="ch" forName="picture1" refType="w" fact="0.8672"/>
                  <dgm:constr type="ctrY" for="ch" forName="picture1" refType="h" fact="0.8361"/>
                  <dgm:constr type="w" for="ch" forName="picture1" refType="w" fact="0.1618"/>
                  <dgm:constr type="h" for="ch" forName="picture1" refType="h" fact="0.2832"/>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268"/>
                  <dgm:constr type="t" for="ch" forName="parTx2" refType="h" fact="0.6469"/>
                  <dgm:constr type="w" for="ch" forName="parTx2" refType="w" fact="0.3491"/>
                  <dgm:constr type="h" for="ch" forName="parTx2" refType="h" fact="0.1638"/>
                  <dgm:constr type="ctrX" for="ch" forName="picture2" refType="w" fact="0.6427"/>
                  <dgm:constr type="ctrY" for="ch" forName="picture2" refType="h" fact="0.6234"/>
                  <dgm:constr type="w" for="ch" forName="picture2" refType="w" fact="0.1618"/>
                  <dgm:constr type="h" for="ch" forName="picture2" refType="h" fact="0.2832"/>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5237"/>
                  <dgm:constr type="t" for="ch" forName="parTx3" refType="h" fact="0.3243"/>
                  <dgm:constr type="w" for="ch" forName="parTx3" refType="w" fact="0.3491"/>
                  <dgm:constr type="h" for="ch" forName="parTx3" refType="h" fact="0.1638"/>
                  <dgm:constr type="ctrX" for="ch" forName="picture3" refType="w" fact="0.5396"/>
                  <dgm:constr type="ctrY" for="ch" forName="picture3" refType="h" fact="0.3008"/>
                  <dgm:constr type="w" for="ch" forName="picture3" refType="w" fact="0.1618"/>
                  <dgm:constr type="h" for="ch" forName="picture3" refType="h" fact="0.2832"/>
                  <dgm:constr type="r" for="ch" forName="desTx3" refType="l" refFor="ch" refForName="parTx3"/>
                  <dgm:constr type="l" for="ch" forName="desTx3"/>
                  <dgm:constr type="t" for="ch" forName="desTx3" refType="t" refFor="ch" refForName="parTx3"/>
                  <dgm:constr type="h" for="ch" forName="desTx3" refType="h" refFor="ch" refForName="parTx3"/>
                </dgm:constrLst>
              </dgm:if>
              <dgm:else name="Name31">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6316"/>
                  <dgm:constr type="ctrY" for="ch" forName="dot1" refType="h" fact="0.763"/>
                  <dgm:constr type="w" for="ch" forName="dot1" refType="userD"/>
                  <dgm:constr type="h" for="ch" forName="dot1" refType="userD"/>
                  <dgm:constr type="ctrX" for="ch" forName="dot2" refType="w" fact="0.6693"/>
                  <dgm:constr type="ctrY" for="ch" forName="dot2" refType="h" fact="0.7887"/>
                  <dgm:constr type="w" for="ch" forName="dot2" refType="userD"/>
                  <dgm:constr type="h" for="ch" forName="dot2" refType="userD"/>
                  <dgm:constr type="ctrX" for="ch" forName="dot3" refType="w" fact="0.7088"/>
                  <dgm:constr type="ctrY" for="ch" forName="dot3" refType="h" fact="0.809"/>
                  <dgm:constr type="w" for="ch" forName="dot3" refType="userD"/>
                  <dgm:constr type="h" for="ch" forName="dot3" refType="userD"/>
                  <dgm:constr type="ctrX" for="ch" forName="dot4" refType="w" fact="0.4506"/>
                  <dgm:constr type="ctrY" for="ch" forName="dot4" refType="h" fact="0.4655"/>
                  <dgm:constr type="w" for="ch" forName="dot4" refType="userD"/>
                  <dgm:constr type="h" for="ch" forName="dot4" refType="userD"/>
                  <dgm:constr type="ctrX" for="ch" forName="dot5" refType="w" fact="0.4658"/>
                  <dgm:constr type="ctrY" for="ch" forName="dot5" refType="h" fact="0.5178"/>
                  <dgm:constr type="w" for="ch" forName="dot5" refType="userD"/>
                  <dgm:constr type="h" for="ch" forName="dot5" refType="userD"/>
                  <dgm:constr type="ctrX" for="ch" forName="dotArrow1" refType="w" fact="0.4766"/>
                  <dgm:constr type="ctrY" for="ch" forName="dotArrow1" refType="h" fact="0.0718"/>
                  <dgm:constr type="w" for="ch" forName="dotArrow1" refType="userD"/>
                  <dgm:constr type="h" for="ch" forName="dotArrow1" refType="userD"/>
                  <dgm:constr type="ctrX" for="ch" forName="dotArrow2" refType="w" fact="0.4488"/>
                  <dgm:constr type="ctrY" for="ch" forName="dotArrow2" refType="h" fact="0.0468"/>
                  <dgm:constr type="w" for="ch" forName="dotArrow2" refType="userD"/>
                  <dgm:constr type="h" for="ch" forName="dotArrow2" refType="userD"/>
                  <dgm:constr type="ctrX" for="ch" forName="dotArrow3" refType="w" fact="0.421"/>
                  <dgm:constr type="ctrY" for="ch" forName="dotArrow3" refType="h" fact="0.0218"/>
                  <dgm:constr type="w" for="ch" forName="dotArrow3" refType="userD"/>
                  <dgm:constr type="h" for="ch" forName="dotArrow3" refType="userD"/>
                  <dgm:constr type="ctrX" for="ch" forName="dotArrow4" refType="w" fact="0.3932"/>
                  <dgm:constr type="ctrY" for="ch" forName="dotArrow4" refType="h" fact="0.0468"/>
                  <dgm:constr type="w" for="ch" forName="dotArrow4" refType="userD"/>
                  <dgm:constr type="h" for="ch" forName="dotArrow4" refType="userD"/>
                  <dgm:constr type="ctrX" for="ch" forName="dotArrow5" refType="w" fact="0.3654"/>
                  <dgm:constr type="ctrY" for="ch" forName="dotArrow5" refType="h" fact="0.0718"/>
                  <dgm:constr type="w" for="ch" forName="dotArrow5" refType="userD"/>
                  <dgm:constr type="h" for="ch" forName="dotArrow5" refType="userD"/>
                  <dgm:constr type="ctrX" for="ch" forName="dotArrow6" refType="w" fact="0.421"/>
                  <dgm:constr type="ctrY" for="ch" forName="dotArrow6" refType="h" fact="0.0745"/>
                  <dgm:constr type="w" for="ch" forName="dotArrow6" refType="userD"/>
                  <dgm:constr type="h" for="ch" forName="dotArrow6" refType="userD"/>
                  <dgm:constr type="ctrX" for="ch" forName="dotArrow7" refType="w" fact="0.421"/>
                  <dgm:constr type="ctrY" for="ch" forName="dotArrow7" refType="h" fact="0.1273"/>
                  <dgm:constr type="w" for="ch" forName="dotArrow7" refType="userD"/>
                  <dgm:constr type="h" for="ch" forName="dotArrow7" refType="userD"/>
                  <dgm:constr type="r" for="ch" forName="parTx1" refType="w" fact="0.8163"/>
                  <dgm:constr type="t" for="ch" forName="parTx1" refType="h" fact="0.8551"/>
                  <dgm:constr type="w" for="ch" forName="parTx1" refType="w" fact="0.4314"/>
                  <dgm:constr type="h" for="ch" forName="parTx1" refType="h" fact="0.1638"/>
                  <dgm:constr type="ctrX" for="ch" forName="picture1" refType="w" fact="0.8359"/>
                  <dgm:constr type="ctrY" for="ch" forName="picture1" refType="h" fact="0.8361"/>
                  <dgm:constr type="w" for="ch" forName="picture1" refType="w" fact="0.2"/>
                  <dgm:constr type="h" for="ch" forName="picture1" refType="h" fact="0.2832"/>
                  <dgm:constr type="r" for="ch" forName="parTx2" refType="w" fact="0.5388"/>
                  <dgm:constr type="t" for="ch" forName="parTx2" refType="h" fact="0.6424"/>
                  <dgm:constr type="w" for="ch" forName="parTx2" refType="w" fact="0.4314"/>
                  <dgm:constr type="h" for="ch" forName="parTx2" refType="h" fact="0.1638"/>
                  <dgm:constr type="ctrX" for="ch" forName="picture2" refType="w" fact="0.5584"/>
                  <dgm:constr type="ctrY" for="ch" forName="picture2" refType="h" fact="0.6234"/>
                  <dgm:constr type="w" for="ch" forName="picture2" refType="w" fact="0.2"/>
                  <dgm:constr type="h" for="ch" forName="picture2" refType="h" fact="0.2832"/>
                  <dgm:constr type="r" for="ch" forName="parTx3" refType="w" fact="0.4114"/>
                  <dgm:constr type="t" for="ch" forName="parTx3" refType="h" fact="0.3198"/>
                  <dgm:constr type="w" for="ch" forName="parTx3" refType="w" fact="0.4314"/>
                  <dgm:constr type="h" for="ch" forName="parTx3" refType="h" fact="0.1638"/>
                  <dgm:constr type="ctrX" for="ch" forName="picture3" refType="w" fact="0.431"/>
                  <dgm:constr type="ctrY" for="ch" forName="picture3" refType="h" fact="0.3008"/>
                  <dgm:constr type="w" for="ch" forName="picture3" refType="w" fact="0.2"/>
                  <dgm:constr type="h" for="ch" forName="picture3" refType="h" fact="0.2832"/>
                </dgm:constrLst>
              </dgm:else>
            </dgm:choose>
          </dgm:else>
        </dgm:choose>
      </dgm:if>
      <dgm:if name="Name32" axis="ch" ptType="node" func="cnt" op="equ" val="4">
        <dgm:choose name="Name33">
          <dgm:if name="Name34" func="var" arg="dir" op="equ" val="norm">
            <dgm:choose name="Name35">
              <dgm:if name="Name36"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3253"/>
                  <dgm:constr type="ctrY" for="ch" forName="dot1" refType="h" fact="0.8215"/>
                  <dgm:constr type="w" for="ch" forName="dot1" refType="userD"/>
                  <dgm:constr type="h" for="ch" forName="dot1" refType="userD"/>
                  <dgm:constr type="ctrX" for="ch" forName="dot2" refType="w" fact="0.2949"/>
                  <dgm:constr type="ctrY" for="ch" forName="dot2" refType="h" fact="0.843"/>
                  <dgm:constr type="w" for="ch" forName="dot2" refType="userD"/>
                  <dgm:constr type="h" for="ch" forName="dot2" refType="userD"/>
                  <dgm:constr type="ctrX" for="ch" forName="dot3" refType="w" fact="0.2635"/>
                  <dgm:constr type="ctrY" for="ch" forName="dot3" refType="h" fact="0.8607"/>
                  <dgm:constr type="w" for="ch" forName="dot3" refType="userD"/>
                  <dgm:constr type="h" for="ch" forName="dot3" refType="userD"/>
                  <dgm:constr type="ctrX" for="ch" forName="dot4" refType="w" fact="0.2313"/>
                  <dgm:constr type="ctrY" for="ch" forName="dot4" refType="h" fact="0.8745"/>
                  <dgm:constr type="w" for="ch" forName="dot4" refType="userD"/>
                  <dgm:constr type="h" for="ch" forName="dot4" refType="userD"/>
                  <dgm:constr type="ctrX" for="ch" forName="dot5" refType="w" fact="0.4675"/>
                  <dgm:constr type="ctrY" for="ch" forName="dot5" refType="h" fact="0.6419"/>
                  <dgm:constr type="w" for="ch" forName="dot5" refType="userD"/>
                  <dgm:constr type="h" for="ch" forName="dot5" refType="userD"/>
                  <dgm:constr type="ctrX" for="ch" forName="dot6" refType="w" fact="0.5486"/>
                  <dgm:constr type="ctrY" for="ch" forName="dot6" refType="h" fact="0.3784"/>
                  <dgm:constr type="w" for="ch" forName="dot6" refType="userD"/>
                  <dgm:constr type="h" for="ch" forName="dot6" refType="userD"/>
                  <dgm:constr type="ctrX" for="ch" forName="dotArrow1" refType="w" fact="0.5267"/>
                  <dgm:constr type="ctrY" for="ch" forName="dotArrow1" refType="h" fact="0.0496"/>
                  <dgm:constr type="w" for="ch" forName="dotArrow1" refType="userD"/>
                  <dgm:constr type="h" for="ch" forName="dotArrow1" refType="userD"/>
                  <dgm:constr type="ctrX" for="ch" forName="dotArrow2" refType="w" fact="0.5462"/>
                  <dgm:constr type="ctrY" for="ch" forName="dotArrow2" refType="h" fact="0.0282"/>
                  <dgm:constr type="w" for="ch" forName="dotArrow2" refType="userD"/>
                  <dgm:constr type="h" for="ch" forName="dotArrow2" refType="userD"/>
                  <dgm:constr type="ctrX" for="ch" forName="dotArrow3" refType="w" fact="0.5657"/>
                  <dgm:constr type="ctrY" for="ch" forName="dotArrow3" refType="h" fact="0.0068"/>
                  <dgm:constr type="w" for="ch" forName="dotArrow3" refType="userD"/>
                  <dgm:constr type="h" for="ch" forName="dotArrow3" refType="userD"/>
                  <dgm:constr type="ctrX" for="ch" forName="dotArrow4" refType="w" fact="0.5851"/>
                  <dgm:constr type="ctrY" for="ch" forName="dotArrow4" refType="h" fact="0.0282"/>
                  <dgm:constr type="w" for="ch" forName="dotArrow4" refType="userD"/>
                  <dgm:constr type="h" for="ch" forName="dotArrow4" refType="userD"/>
                  <dgm:constr type="ctrX" for="ch" forName="dotArrow5" refType="w" fact="0.6046"/>
                  <dgm:constr type="ctrY" for="ch" forName="dotArrow5" refType="h" fact="0.0496"/>
                  <dgm:constr type="w" for="ch" forName="dotArrow5" refType="userD"/>
                  <dgm:constr type="h" for="ch" forName="dotArrow5" refType="userD"/>
                  <dgm:constr type="ctrX" for="ch" forName="dotArrow6" refType="w" fact="0.5657"/>
                  <dgm:constr type="ctrY" for="ch" forName="dotArrow6" refType="h" fact="0.052"/>
                  <dgm:constr type="w" for="ch" forName="dotArrow6" refType="userD"/>
                  <dgm:constr type="h" for="ch" forName="dotArrow6" refType="userD"/>
                  <dgm:constr type="ctrX" for="ch" forName="dotArrow7" refType="w" fact="0.5657"/>
                  <dgm:constr type="ctrY" for="ch" forName="dotArrow7" refType="h" fact="0.0972"/>
                  <dgm:constr type="w" for="ch" forName="dotArrow7" refType="userD"/>
                  <dgm:constr type="h" for="ch" forName="dotArrow7" refType="userD"/>
                  <dgm:constr type="l" for="ch" forName="parTx1" refType="w" fact="0.1466"/>
                  <dgm:constr type="t" for="ch" forName="parTx1" refType="h" fact="0.9095"/>
                  <dgm:constr type="w" for="ch" forName="parTx1" refType="w" fact="0.294"/>
                  <dgm:constr type="h" for="ch" forName="parTx1" refType="h" fact="0.1222"/>
                  <dgm:constr type="ctrX" for="ch" forName="picture1" refType="w" fact="0.1333"/>
                  <dgm:constr type="ctrY" for="ch" forName="picture1" refType="h" fact="0.8922"/>
                  <dgm:constr type="w" for="ch" forName="picture1" refType="w" fact="0.1363"/>
                  <dgm:constr type="h" for="ch" forName="picture1" refType="h" fact="0.211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105"/>
                  <dgm:constr type="t" for="ch" forName="parTx2" refType="h" fact="0.762"/>
                  <dgm:constr type="w" for="ch" forName="parTx2" refType="w" fact="0.294"/>
                  <dgm:constr type="h" for="ch" forName="parTx2" refType="h" fact="0.1222"/>
                  <dgm:constr type="ctrX" for="ch" forName="picture2" refType="w" fact="0.3972"/>
                  <dgm:constr type="ctrY" for="ch" forName="picture2" refType="h" fact="0.7447"/>
                  <dgm:constr type="w" for="ch" forName="picture2" refType="w" fact="0.1363"/>
                  <dgm:constr type="h" for="ch" forName="picture2" refType="h" fact="0.211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229"/>
                  <dgm:constr type="t" for="ch" forName="parTx3" refType="h" fact="0.5294"/>
                  <dgm:constr type="w" for="ch" forName="parTx3" refType="w" fact="0.294"/>
                  <dgm:constr type="h" for="ch" forName="parTx3" refType="h" fact="0.1222"/>
                  <dgm:constr type="ctrX" for="ch" forName="picture3" refType="w" fact="0.5095"/>
                  <dgm:constr type="ctrY" for="ch" forName="picture3" refType="h" fact="0.5121"/>
                  <dgm:constr type="w" for="ch" forName="picture3" refType="w" fact="0.1363"/>
                  <dgm:constr type="h" for="ch" forName="picture3" refType="h" fact="0.211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722"/>
                  <dgm:constr type="t" for="ch" forName="parTx4" refType="h" fact="0.2523"/>
                  <dgm:constr type="w" for="ch" forName="parTx4" refType="w" fact="0.294"/>
                  <dgm:constr type="h" for="ch" forName="parTx4" refType="h" fact="0.1222"/>
                  <dgm:constr type="ctrX" for="ch" forName="picture4" refType="w" fact="0.5588"/>
                  <dgm:constr type="ctrY" for="ch" forName="picture4" refType="h" fact="0.235"/>
                  <dgm:constr type="w" for="ch" forName="picture4" refType="w" fact="0.1363"/>
                  <dgm:constr type="h" for="ch" forName="picture4" refType="h" fact="0.2113"/>
                  <dgm:constr type="l" for="ch" forName="desTx4" refType="r" refFor="ch" refForName="parTx4"/>
                  <dgm:constr type="r" for="ch" forName="desTx4" refType="w"/>
                  <dgm:constr type="t" for="ch" forName="desTx4" refType="t" refFor="ch" refForName="parTx4"/>
                  <dgm:constr type="h" for="ch" forName="desTx4" refType="h" refFor="ch" refForName="parTx4"/>
                </dgm:constrLst>
              </dgm:if>
              <dgm:else name="Name37">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3978"/>
                  <dgm:constr type="ctrY" for="ch" forName="dot1" refType="h" fact="0.8215"/>
                  <dgm:constr type="w" for="ch" forName="dot1" refType="userD"/>
                  <dgm:constr type="h" for="ch" forName="dot1" refType="userD"/>
                  <dgm:constr type="ctrX" for="ch" forName="dot2" refType="w" fact="0.3606"/>
                  <dgm:constr type="ctrY" for="ch" forName="dot2" refType="h" fact="0.843"/>
                  <dgm:constr type="w" for="ch" forName="dot2" refType="userD"/>
                  <dgm:constr type="h" for="ch" forName="dot2" refType="userD"/>
                  <dgm:constr type="ctrX" for="ch" forName="dot3" refType="w" fact="0.3223"/>
                  <dgm:constr type="ctrY" for="ch" forName="dot3" refType="h" fact="0.8607"/>
                  <dgm:constr type="w" for="ch" forName="dot3" refType="userD"/>
                  <dgm:constr type="h" for="ch" forName="dot3" refType="userD"/>
                  <dgm:constr type="ctrX" for="ch" forName="dot4" refType="w" fact="0.2829"/>
                  <dgm:constr type="ctrY" for="ch" forName="dot4" refType="h" fact="0.8745"/>
                  <dgm:constr type="w" for="ch" forName="dot4" refType="userD"/>
                  <dgm:constr type="h" for="ch" forName="dot4" refType="userD"/>
                  <dgm:constr type="ctrX" for="ch" forName="dot5" refType="w" fact="0.5717"/>
                  <dgm:constr type="ctrY" for="ch" forName="dot5" refType="h" fact="0.6419"/>
                  <dgm:constr type="w" for="ch" forName="dot5" refType="userD"/>
                  <dgm:constr type="h" for="ch" forName="dot5" refType="userD"/>
                  <dgm:constr type="ctrX" for="ch" forName="dot6" refType="w" fact="0.6709"/>
                  <dgm:constr type="ctrY" for="ch" forName="dot6" refType="h" fact="0.3784"/>
                  <dgm:constr type="w" for="ch" forName="dot6" refType="userD"/>
                  <dgm:constr type="h" for="ch" forName="dot6" refType="userD"/>
                  <dgm:constr type="ctrX" for="ch" forName="dotArrow1" refType="w" fact="0.6441"/>
                  <dgm:constr type="ctrY" for="ch" forName="dotArrow1" refType="h" fact="0.0496"/>
                  <dgm:constr type="w" for="ch" forName="dotArrow1" refType="userD"/>
                  <dgm:constr type="h" for="ch" forName="dotArrow1" refType="userD"/>
                  <dgm:constr type="ctrX" for="ch" forName="dotArrow2" refType="w" fact="0.6679"/>
                  <dgm:constr type="ctrY" for="ch" forName="dotArrow2" refType="h" fact="0.0282"/>
                  <dgm:constr type="w" for="ch" forName="dotArrow2" refType="userD"/>
                  <dgm:constr type="h" for="ch" forName="dotArrow2" refType="userD"/>
                  <dgm:constr type="ctrX" for="ch" forName="dotArrow3" refType="w" fact="0.6917"/>
                  <dgm:constr type="ctrY" for="ch" forName="dotArrow3" refType="h" fact="0.0068"/>
                  <dgm:constr type="w" for="ch" forName="dotArrow3" refType="userD"/>
                  <dgm:constr type="h" for="ch" forName="dotArrow3" refType="userD"/>
                  <dgm:constr type="ctrX" for="ch" forName="dotArrow4" refType="w" fact="0.7155"/>
                  <dgm:constr type="ctrY" for="ch" forName="dotArrow4" refType="h" fact="0.0282"/>
                  <dgm:constr type="w" for="ch" forName="dotArrow4" refType="userD"/>
                  <dgm:constr type="h" for="ch" forName="dotArrow4" refType="userD"/>
                  <dgm:constr type="ctrX" for="ch" forName="dotArrow5" refType="w" fact="0.7394"/>
                  <dgm:constr type="ctrY" for="ch" forName="dotArrow5" refType="h" fact="0.0496"/>
                  <dgm:constr type="w" for="ch" forName="dotArrow5" refType="userD"/>
                  <dgm:constr type="h" for="ch" forName="dotArrow5" refType="userD"/>
                  <dgm:constr type="ctrX" for="ch" forName="dotArrow6" refType="w" fact="0.6917"/>
                  <dgm:constr type="ctrY" for="ch" forName="dotArrow6" refType="h" fact="0.052"/>
                  <dgm:constr type="w" for="ch" forName="dotArrow6" refType="userD"/>
                  <dgm:constr type="h" for="ch" forName="dotArrow6" refType="userD"/>
                  <dgm:constr type="ctrX" for="ch" forName="dotArrow7" refType="w" fact="0.6917"/>
                  <dgm:constr type="ctrY" for="ch" forName="dotArrow7" refType="h" fact="0.0972"/>
                  <dgm:constr type="w" for="ch" forName="dotArrow7" refType="userD"/>
                  <dgm:constr type="h" for="ch" forName="dotArrow7" refType="userD"/>
                  <dgm:constr type="l" for="ch" forName="parTx1" refType="w" fact="0.1793"/>
                  <dgm:constr type="t" for="ch" forName="parTx1" refType="h" fact="0.9064"/>
                  <dgm:constr type="w" for="ch" forName="parTx1" refType="w" fact="0.3595"/>
                  <dgm:constr type="h" for="ch" forName="parTx1" refType="h" fact="0.1222"/>
                  <dgm:constr type="ctrX" for="ch" forName="picture1" refType="w" fact="0.163"/>
                  <dgm:constr type="ctrY" for="ch" forName="picture1" refType="h" fact="0.8922"/>
                  <dgm:constr type="w" for="ch" forName="picture1" refType="w" fact="0.1667"/>
                  <dgm:constr type="h" for="ch" forName="picture1" refType="h" fact="0.2113"/>
                  <dgm:constr type="l" for="ch" forName="parTx2" refType="w" fact="0.502"/>
                  <dgm:constr type="t" for="ch" forName="parTx2" refType="h" fact="0.7589"/>
                  <dgm:constr type="w" for="ch" forName="parTx2" refType="w" fact="0.3595"/>
                  <dgm:constr type="h" for="ch" forName="parTx2" refType="h" fact="0.1222"/>
                  <dgm:constr type="ctrX" for="ch" forName="picture2" refType="w" fact="0.4857"/>
                  <dgm:constr type="ctrY" for="ch" forName="picture2" refType="h" fact="0.7447"/>
                  <dgm:constr type="w" for="ch" forName="picture2" refType="w" fact="0.1667"/>
                  <dgm:constr type="h" for="ch" forName="picture2" refType="h" fact="0.2113"/>
                  <dgm:constr type="l" for="ch" forName="parTx3" refType="w" fact="0.6394"/>
                  <dgm:constr type="t" for="ch" forName="parTx3" refType="h" fact="0.5263"/>
                  <dgm:constr type="w" for="ch" forName="parTx3" refType="w" fact="0.3595"/>
                  <dgm:constr type="h" for="ch" forName="parTx3" refType="h" fact="0.1222"/>
                  <dgm:constr type="ctrX" for="ch" forName="picture3" refType="w" fact="0.6231"/>
                  <dgm:constr type="ctrY" for="ch" forName="picture3" refType="h" fact="0.5121"/>
                  <dgm:constr type="w" for="ch" forName="picture3" refType="w" fact="0.1667"/>
                  <dgm:constr type="h" for="ch" forName="picture3" refType="h" fact="0.2113"/>
                  <dgm:constr type="l" for="ch" forName="parTx4" refType="w" fact="0.6997"/>
                  <dgm:constr type="t" for="ch" forName="parTx4" refType="h" fact="0.2492"/>
                  <dgm:constr type="w" for="ch" forName="parTx4" refType="w" fact="0.3595"/>
                  <dgm:constr type="h" for="ch" forName="parTx4" refType="h" fact="0.1222"/>
                  <dgm:constr type="ctrX" for="ch" forName="picture4" refType="w" fact="0.6834"/>
                  <dgm:constr type="ctrY" for="ch" forName="picture4" refType="h" fact="0.235"/>
                  <dgm:constr type="w" for="ch" forName="picture4" refType="w" fact="0.1667"/>
                  <dgm:constr type="h" for="ch" forName="picture4" refType="h" fact="0.2113"/>
                </dgm:constrLst>
              </dgm:else>
            </dgm:choose>
          </dgm:if>
          <dgm:else name="Name38">
            <dgm:choose name="Name39">
              <dgm:if name="Name40"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6747"/>
                  <dgm:constr type="ctrY" for="ch" forName="dot1" refType="h" fact="0.8215"/>
                  <dgm:constr type="w" for="ch" forName="dot1" refType="userD"/>
                  <dgm:constr type="h" for="ch" forName="dot1" refType="userD"/>
                  <dgm:constr type="ctrX" for="ch" forName="dot2" refType="w" fact="0.7051"/>
                  <dgm:constr type="ctrY" for="ch" forName="dot2" refType="h" fact="0.843"/>
                  <dgm:constr type="w" for="ch" forName="dot2" refType="userD"/>
                  <dgm:constr type="h" for="ch" forName="dot2" refType="userD"/>
                  <dgm:constr type="ctrX" for="ch" forName="dot3" refType="w" fact="0.7365"/>
                  <dgm:constr type="ctrY" for="ch" forName="dot3" refType="h" fact="0.8607"/>
                  <dgm:constr type="w" for="ch" forName="dot3" refType="userD"/>
                  <dgm:constr type="h" for="ch" forName="dot3" refType="userD"/>
                  <dgm:constr type="ctrX" for="ch" forName="dot4" refType="w" fact="0.7687"/>
                  <dgm:constr type="ctrY" for="ch" forName="dot4" refType="h" fact="0.8745"/>
                  <dgm:constr type="w" for="ch" forName="dot4" refType="userD"/>
                  <dgm:constr type="h" for="ch" forName="dot4" refType="userD"/>
                  <dgm:constr type="ctrX" for="ch" forName="dot5" refType="w" fact="0.5325"/>
                  <dgm:constr type="ctrY" for="ch" forName="dot5" refType="h" fact="0.6419"/>
                  <dgm:constr type="w" for="ch" forName="dot5" refType="userD"/>
                  <dgm:constr type="h" for="ch" forName="dot5" refType="userD"/>
                  <dgm:constr type="ctrX" for="ch" forName="dot6" refType="w" fact="0.4514"/>
                  <dgm:constr type="ctrY" for="ch" forName="dot6" refType="h" fact="0.3784"/>
                  <dgm:constr type="w" for="ch" forName="dot6" refType="userD"/>
                  <dgm:constr type="h" for="ch" forName="dot6" refType="userD"/>
                  <dgm:constr type="ctrX" for="ch" forName="dotArrow1" refType="w" fact="0.4733"/>
                  <dgm:constr type="ctrY" for="ch" forName="dotArrow1" refType="h" fact="0.0496"/>
                  <dgm:constr type="w" for="ch" forName="dotArrow1" refType="userD"/>
                  <dgm:constr type="h" for="ch" forName="dotArrow1" refType="userD"/>
                  <dgm:constr type="ctrX" for="ch" forName="dotArrow2" refType="w" fact="0.4538"/>
                  <dgm:constr type="ctrY" for="ch" forName="dotArrow2" refType="h" fact="0.0282"/>
                  <dgm:constr type="w" for="ch" forName="dotArrow2" refType="userD"/>
                  <dgm:constr type="h" for="ch" forName="dotArrow2" refType="userD"/>
                  <dgm:constr type="ctrX" for="ch" forName="dotArrow3" refType="w" fact="0.4343"/>
                  <dgm:constr type="ctrY" for="ch" forName="dotArrow3" refType="h" fact="0.0068"/>
                  <dgm:constr type="w" for="ch" forName="dotArrow3" refType="userD"/>
                  <dgm:constr type="h" for="ch" forName="dotArrow3" refType="userD"/>
                  <dgm:constr type="ctrX" for="ch" forName="dotArrow4" refType="w" fact="0.4149"/>
                  <dgm:constr type="ctrY" for="ch" forName="dotArrow4" refType="h" fact="0.0282"/>
                  <dgm:constr type="w" for="ch" forName="dotArrow4" refType="userD"/>
                  <dgm:constr type="h" for="ch" forName="dotArrow4" refType="userD"/>
                  <dgm:constr type="ctrX" for="ch" forName="dotArrow5" refType="w" fact="0.3954"/>
                  <dgm:constr type="ctrY" for="ch" forName="dotArrow5" refType="h" fact="0.0496"/>
                  <dgm:constr type="w" for="ch" forName="dotArrow5" refType="userD"/>
                  <dgm:constr type="h" for="ch" forName="dotArrow5" refType="userD"/>
                  <dgm:constr type="ctrX" for="ch" forName="dotArrow6" refType="w" fact="0.4343"/>
                  <dgm:constr type="ctrY" for="ch" forName="dotArrow6" refType="h" fact="0.052"/>
                  <dgm:constr type="w" for="ch" forName="dotArrow6" refType="userD"/>
                  <dgm:constr type="h" for="ch" forName="dotArrow6" refType="userD"/>
                  <dgm:constr type="ctrX" for="ch" forName="dotArrow7" refType="w" fact="0.4343"/>
                  <dgm:constr type="ctrY" for="ch" forName="dotArrow7" refType="h" fact="0.0972"/>
                  <dgm:constr type="w" for="ch" forName="dotArrow7" refType="userD"/>
                  <dgm:constr type="h" for="ch" forName="dotArrow7" refType="userD"/>
                  <dgm:constr type="r" for="ch" forName="parTx1" refType="w" fact="0.8534"/>
                  <dgm:constr type="t" for="ch" forName="parTx1" refType="h" fact="0.9095"/>
                  <dgm:constr type="w" for="ch" forName="parTx1" refType="w" fact="0.294"/>
                  <dgm:constr type="h" for="ch" forName="parTx1" refType="h" fact="0.1222"/>
                  <dgm:constr type="ctrX" for="ch" forName="picture1" refType="w" fact="0.8667"/>
                  <dgm:constr type="ctrY" for="ch" forName="picture1" refType="h" fact="0.8922"/>
                  <dgm:constr type="w" for="ch" forName="picture1" refType="w" fact="0.1363"/>
                  <dgm:constr type="h" for="ch" forName="picture1" refType="h" fact="0.211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895"/>
                  <dgm:constr type="t" for="ch" forName="parTx2" refType="h" fact="0.762"/>
                  <dgm:constr type="w" for="ch" forName="parTx2" refType="w" fact="0.294"/>
                  <dgm:constr type="h" for="ch" forName="parTx2" refType="h" fact="0.1222"/>
                  <dgm:constr type="ctrX" for="ch" forName="picture2" refType="w" fact="0.6028"/>
                  <dgm:constr type="ctrY" for="ch" forName="picture2" refType="h" fact="0.7447"/>
                  <dgm:constr type="w" for="ch" forName="picture2" refType="w" fact="0.1363"/>
                  <dgm:constr type="h" for="ch" forName="picture2" refType="h" fact="0.211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771"/>
                  <dgm:constr type="t" for="ch" forName="parTx3" refType="h" fact="0.5294"/>
                  <dgm:constr type="w" for="ch" forName="parTx3" refType="w" fact="0.294"/>
                  <dgm:constr type="h" for="ch" forName="parTx3" refType="h" fact="0.1222"/>
                  <dgm:constr type="ctrX" for="ch" forName="picture3" refType="w" fact="0.4905"/>
                  <dgm:constr type="ctrY" for="ch" forName="picture3" refType="h" fact="0.5121"/>
                  <dgm:constr type="w" for="ch" forName="picture3" refType="w" fact="0.1363"/>
                  <dgm:constr type="h" for="ch" forName="picture3" refType="h" fact="0.211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278"/>
                  <dgm:constr type="t" for="ch" forName="parTx4" refType="h" fact="0.2523"/>
                  <dgm:constr type="w" for="ch" forName="parTx4" refType="w" fact="0.294"/>
                  <dgm:constr type="h" for="ch" forName="parTx4" refType="h" fact="0.1222"/>
                  <dgm:constr type="ctrX" for="ch" forName="picture4" refType="w" fact="0.4412"/>
                  <dgm:constr type="ctrY" for="ch" forName="picture4" refType="h" fact="0.235"/>
                  <dgm:constr type="w" for="ch" forName="picture4" refType="w" fact="0.1363"/>
                  <dgm:constr type="h" for="ch" forName="picture4" refType="h" fact="0.2113"/>
                  <dgm:constr type="r" for="ch" forName="desTx4" refType="l" refFor="ch" refForName="parTx4"/>
                  <dgm:constr type="l" for="ch" forName="desTx4"/>
                  <dgm:constr type="t" for="ch" forName="desTx4" refType="t" refFor="ch" refForName="parTx4"/>
                  <dgm:constr type="h" for="ch" forName="desTx4" refType="h" refFor="ch" refForName="parTx4"/>
                </dgm:constrLst>
              </dgm:if>
              <dgm:else name="Name41">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6022"/>
                  <dgm:constr type="ctrY" for="ch" forName="dot1" refType="h" fact="0.8215"/>
                  <dgm:constr type="w" for="ch" forName="dot1" refType="userD"/>
                  <dgm:constr type="h" for="ch" forName="dot1" refType="userD"/>
                  <dgm:constr type="ctrX" for="ch" forName="dot2" refType="w" fact="0.6394"/>
                  <dgm:constr type="ctrY" for="ch" forName="dot2" refType="h" fact="0.843"/>
                  <dgm:constr type="w" for="ch" forName="dot2" refType="userD"/>
                  <dgm:constr type="h" for="ch" forName="dot2" refType="userD"/>
                  <dgm:constr type="ctrX" for="ch" forName="dot3" refType="w" fact="0.6777"/>
                  <dgm:constr type="ctrY" for="ch" forName="dot3" refType="h" fact="0.8607"/>
                  <dgm:constr type="w" for="ch" forName="dot3" refType="userD"/>
                  <dgm:constr type="h" for="ch" forName="dot3" refType="userD"/>
                  <dgm:constr type="ctrX" for="ch" forName="dot4" refType="w" fact="0.7171"/>
                  <dgm:constr type="ctrY" for="ch" forName="dot4" refType="h" fact="0.8745"/>
                  <dgm:constr type="w" for="ch" forName="dot4" refType="userD"/>
                  <dgm:constr type="h" for="ch" forName="dot4" refType="userD"/>
                  <dgm:constr type="ctrX" for="ch" forName="dot5" refType="w" fact="0.4283"/>
                  <dgm:constr type="ctrY" for="ch" forName="dot5" refType="h" fact="0.6419"/>
                  <dgm:constr type="w" for="ch" forName="dot5" refType="userD"/>
                  <dgm:constr type="h" for="ch" forName="dot5" refType="userD"/>
                  <dgm:constr type="ctrX" for="ch" forName="dot6" refType="w" fact="0.3291"/>
                  <dgm:constr type="ctrY" for="ch" forName="dot6" refType="h" fact="0.3784"/>
                  <dgm:constr type="w" for="ch" forName="dot6" refType="userD"/>
                  <dgm:constr type="h" for="ch" forName="dot6" refType="userD"/>
                  <dgm:constr type="ctrX" for="ch" forName="dotArrow1" refType="w" fact="0.3559"/>
                  <dgm:constr type="ctrY" for="ch" forName="dotArrow1" refType="h" fact="0.0496"/>
                  <dgm:constr type="w" for="ch" forName="dotArrow1" refType="userD"/>
                  <dgm:constr type="h" for="ch" forName="dotArrow1" refType="userD"/>
                  <dgm:constr type="ctrX" for="ch" forName="dotArrow2" refType="w" fact="0.3321"/>
                  <dgm:constr type="ctrY" for="ch" forName="dotArrow2" refType="h" fact="0.0282"/>
                  <dgm:constr type="w" for="ch" forName="dotArrow2" refType="userD"/>
                  <dgm:constr type="h" for="ch" forName="dotArrow2" refType="userD"/>
                  <dgm:constr type="ctrX" for="ch" forName="dotArrow3" refType="w" fact="0.3083"/>
                  <dgm:constr type="ctrY" for="ch" forName="dotArrow3" refType="h" fact="0.0068"/>
                  <dgm:constr type="w" for="ch" forName="dotArrow3" refType="userD"/>
                  <dgm:constr type="h" for="ch" forName="dotArrow3" refType="userD"/>
                  <dgm:constr type="ctrX" for="ch" forName="dotArrow4" refType="w" fact="0.2845"/>
                  <dgm:constr type="ctrY" for="ch" forName="dotArrow4" refType="h" fact="0.0282"/>
                  <dgm:constr type="w" for="ch" forName="dotArrow4" refType="userD"/>
                  <dgm:constr type="h" for="ch" forName="dotArrow4" refType="userD"/>
                  <dgm:constr type="ctrX" for="ch" forName="dotArrow5" refType="w" fact="0.2606"/>
                  <dgm:constr type="ctrY" for="ch" forName="dotArrow5" refType="h" fact="0.0496"/>
                  <dgm:constr type="w" for="ch" forName="dotArrow5" refType="userD"/>
                  <dgm:constr type="h" for="ch" forName="dotArrow5" refType="userD"/>
                  <dgm:constr type="ctrX" for="ch" forName="dotArrow6" refType="w" fact="0.3083"/>
                  <dgm:constr type="ctrY" for="ch" forName="dotArrow6" refType="h" fact="0.052"/>
                  <dgm:constr type="w" for="ch" forName="dotArrow6" refType="userD"/>
                  <dgm:constr type="h" for="ch" forName="dotArrow6" refType="userD"/>
                  <dgm:constr type="ctrX" for="ch" forName="dotArrow7" refType="w" fact="0.3083"/>
                  <dgm:constr type="ctrY" for="ch" forName="dotArrow7" refType="h" fact="0.0972"/>
                  <dgm:constr type="w" for="ch" forName="dotArrow7" refType="userD"/>
                  <dgm:constr type="h" for="ch" forName="dotArrow7" refType="userD"/>
                  <dgm:constr type="r" for="ch" forName="parTx1" refType="w" fact="0.8207"/>
                  <dgm:constr type="t" for="ch" forName="parTx1" refType="h" fact="0.9064"/>
                  <dgm:constr type="w" for="ch" forName="parTx1" refType="w" fact="0.3595"/>
                  <dgm:constr type="h" for="ch" forName="parTx1" refType="h" fact="0.1222"/>
                  <dgm:constr type="ctrX" for="ch" forName="picture1" refType="w" fact="0.837"/>
                  <dgm:constr type="ctrY" for="ch" forName="picture1" refType="h" fact="0.8922"/>
                  <dgm:constr type="w" for="ch" forName="picture1" refType="w" fact="0.1667"/>
                  <dgm:constr type="h" for="ch" forName="picture1" refType="h" fact="0.2113"/>
                  <dgm:constr type="r" for="ch" forName="parTx2" refType="w" fact="0.498"/>
                  <dgm:constr type="t" for="ch" forName="parTx2" refType="h" fact="0.7589"/>
                  <dgm:constr type="w" for="ch" forName="parTx2" refType="w" fact="0.3595"/>
                  <dgm:constr type="h" for="ch" forName="parTx2" refType="h" fact="0.1222"/>
                  <dgm:constr type="ctrX" for="ch" forName="picture2" refType="w" fact="0.5143"/>
                  <dgm:constr type="ctrY" for="ch" forName="picture2" refType="h" fact="0.7447"/>
                  <dgm:constr type="w" for="ch" forName="picture2" refType="w" fact="0.1667"/>
                  <dgm:constr type="h" for="ch" forName="picture2" refType="h" fact="0.2113"/>
                  <dgm:constr type="r" for="ch" forName="parTx3" refType="w" fact="0.3606"/>
                  <dgm:constr type="t" for="ch" forName="parTx3" refType="h" fact="0.5263"/>
                  <dgm:constr type="w" for="ch" forName="parTx3" refType="w" fact="0.3595"/>
                  <dgm:constr type="h" for="ch" forName="parTx3" refType="h" fact="0.1222"/>
                  <dgm:constr type="ctrX" for="ch" forName="picture3" refType="w" fact="0.3769"/>
                  <dgm:constr type="ctrY" for="ch" forName="picture3" refType="h" fact="0.5121"/>
                  <dgm:constr type="w" for="ch" forName="picture3" refType="w" fact="0.1667"/>
                  <dgm:constr type="h" for="ch" forName="picture3" refType="h" fact="0.2113"/>
                  <dgm:constr type="r" for="ch" forName="parTx4" refType="w" fact="0.3003"/>
                  <dgm:constr type="t" for="ch" forName="parTx4" refType="h" fact="0.2492"/>
                  <dgm:constr type="w" for="ch" forName="parTx4" refType="w" fact="0.3595"/>
                  <dgm:constr type="h" for="ch" forName="parTx4" refType="h" fact="0.1222"/>
                  <dgm:constr type="ctrX" for="ch" forName="picture4" refType="w" fact="0.3166"/>
                  <dgm:constr type="ctrY" for="ch" forName="picture4" refType="h" fact="0.235"/>
                  <dgm:constr type="w" for="ch" forName="picture4" refType="w" fact="0.1667"/>
                  <dgm:constr type="h" for="ch" forName="picture4" refType="h" fact="0.2113"/>
                </dgm:constrLst>
              </dgm:else>
            </dgm:choose>
          </dgm:else>
        </dgm:choose>
      </dgm:if>
      <dgm:if name="Name42" axis="ch" ptType="node" func="cnt" op="equ" val="5">
        <dgm:choose name="Name43">
          <dgm:if name="Name44" func="var" arg="dir" op="equ" val="norm">
            <dgm:choose name="Name45">
              <dgm:if name="Name46"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3263"/>
                  <dgm:constr type="ctrY" for="ch" forName="dot1" refType="h" fact="0.8674"/>
                  <dgm:constr type="w" for="ch" forName="dot1" refType="userD"/>
                  <dgm:constr type="h" for="ch" forName="dot1" refType="userD"/>
                  <dgm:constr type="ctrX" for="ch" forName="dot2" refType="w" fact="0.3001"/>
                  <dgm:constr type="ctrY" for="ch" forName="dot2" refType="h" fact="0.8824"/>
                  <dgm:constr type="w" for="ch" forName="dot2" refType="userD"/>
                  <dgm:constr type="h" for="ch" forName="dot2" refType="userD"/>
                  <dgm:constr type="ctrX" for="ch" forName="dot3" refType="w" fact="0.2733"/>
                  <dgm:constr type="ctrY" for="ch" forName="dot3" refType="h" fact="0.8948"/>
                  <dgm:constr type="w" for="ch" forName="dot3" refType="userD"/>
                  <dgm:constr type="h" for="ch" forName="dot3" refType="userD"/>
                  <dgm:constr type="ctrX" for="ch" forName="dot4" refType="w" fact="0.2462"/>
                  <dgm:constr type="ctrY" for="ch" forName="dot4" refType="h" fact="0.9044"/>
                  <dgm:constr type="w" for="ch" forName="dot4" refType="userD"/>
                  <dgm:constr type="h" for="ch" forName="dot4" refType="userD"/>
                  <dgm:constr type="ctrX" for="ch" forName="dot5" refType="w" fact="0.4691"/>
                  <dgm:constr type="ctrY" for="ch" forName="dot5" refType="h" fact="0.7222"/>
                  <dgm:constr type="w" for="ch" forName="dot5" refType="userD"/>
                  <dgm:constr type="h" for="ch" forName="dot5" refType="userD"/>
                  <dgm:constr type="ctrX" for="ch" forName="dot6" refType="w" fact="0.4484"/>
                  <dgm:constr type="ctrY" for="ch" forName="dot6" refType="h" fact="0.7518"/>
                  <dgm:constr type="w" for="ch" forName="dot6" refType="userD"/>
                  <dgm:constr type="h" for="ch" forName="dot6" refType="userD"/>
                  <dgm:constr type="ctrX" for="ch" forName="dot7" refType="w" fact="0.5549"/>
                  <dgm:constr type="ctrY" for="ch" forName="dot7" refType="h" fact="0.5422"/>
                  <dgm:constr type="w" for="ch" forName="dot7" refType="userD"/>
                  <dgm:constr type="h" for="ch" forName="dot7" refType="userD"/>
                  <dgm:constr type="ctrX" for="ch" forName="dot8" refType="w" fact="0.601"/>
                  <dgm:constr type="ctrY" for="ch" forName="dot8" refType="h" fact="0.3229"/>
                  <dgm:constr type="w" for="ch" forName="dot8" refType="userD"/>
                  <dgm:constr type="h" for="ch" forName="dot8" refType="userD"/>
                  <dgm:constr type="ctrX" for="ch" forName="dotArrow1" refType="w" fact="0.5779"/>
                  <dgm:constr type="ctrY" for="ch" forName="dotArrow1" refType="h" fact="0.0635"/>
                  <dgm:constr type="w" for="ch" forName="dotArrow1" refType="userD"/>
                  <dgm:constr type="h" for="ch" forName="dotArrow1" refType="userD"/>
                  <dgm:constr type="ctrX" for="ch" forName="dotArrow2" refType="w" fact="0.5951"/>
                  <dgm:constr type="ctrY" for="ch" forName="dotArrow2" refType="h" fact="0.0448"/>
                  <dgm:constr type="w" for="ch" forName="dotArrow2" refType="userD"/>
                  <dgm:constr type="h" for="ch" forName="dotArrow2" refType="userD"/>
                  <dgm:constr type="ctrX" for="ch" forName="dotArrow3" refType="w" fact="0.6123"/>
                  <dgm:constr type="ctrY" for="ch" forName="dotArrow3" refType="h" fact="0.026"/>
                  <dgm:constr type="w" for="ch" forName="dotArrow3" refType="userD"/>
                  <dgm:constr type="h" for="ch" forName="dotArrow3" refType="userD"/>
                  <dgm:constr type="ctrX" for="ch" forName="dotArrow4" refType="w" fact="0.6295"/>
                  <dgm:constr type="ctrY" for="ch" forName="dotArrow4" refType="h" fact="0.0448"/>
                  <dgm:constr type="w" for="ch" forName="dotArrow4" refType="userD"/>
                  <dgm:constr type="h" for="ch" forName="dotArrow4" refType="userD"/>
                  <dgm:constr type="ctrX" for="ch" forName="dotArrow5" refType="w" fact="0.6467"/>
                  <dgm:constr type="ctrY" for="ch" forName="dotArrow5" refType="h" fact="0.0635"/>
                  <dgm:constr type="w" for="ch" forName="dotArrow5" refType="userD"/>
                  <dgm:constr type="h" for="ch" forName="dotArrow5" refType="userD"/>
                  <dgm:constr type="ctrX" for="ch" forName="dotArrow6" refType="w" fact="0.6123"/>
                  <dgm:constr type="ctrY" for="ch" forName="dotArrow6" refType="h" fact="0.0656"/>
                  <dgm:constr type="w" for="ch" forName="dotArrow6" refType="userD"/>
                  <dgm:constr type="h" for="ch" forName="dotArrow6" refType="userD"/>
                  <dgm:constr type="ctrX" for="ch" forName="dotArrow7" refType="w" fact="0.6123"/>
                  <dgm:constr type="ctrY" for="ch" forName="dotArrow7" refType="h" fact="0.1052"/>
                  <dgm:constr type="w" for="ch" forName="dotArrow7" refType="userD"/>
                  <dgm:constr type="h" for="ch" forName="dotArrow7" refType="userD"/>
                  <dgm:constr type="l" for="ch" forName="parTx1" refType="w" fact="0.1746"/>
                  <dgm:constr type="t" for="ch" forName="parTx1" refType="h" fact="0.9304"/>
                  <dgm:constr type="w" for="ch" forName="parTx1" refType="w" fact="0.2544"/>
                  <dgm:constr type="h" for="ch" forName="parTx1" refType="h" fact="0.0962"/>
                  <dgm:constr type="ctrX" for="ch" forName="picture1" refType="w" fact="0.1631"/>
                  <dgm:constr type="ctrY" for="ch" forName="picture1" refType="h" fact="0.9169"/>
                  <dgm:constr type="w" for="ch" forName="picture1" refType="w" fact="0.118"/>
                  <dgm:constr type="h" for="ch" forName="picture1" refType="h" fact="0.166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982"/>
                  <dgm:constr type="t" for="ch" forName="parTx2" refType="h" fact="0.8167"/>
                  <dgm:constr type="w" for="ch" forName="parTx2" refType="w" fact="0.2544"/>
                  <dgm:constr type="h" for="ch" forName="parTx2" refType="h" fact="0.0962"/>
                  <dgm:constr type="ctrX" for="ch" forName="picture2" refType="w" fact="0.3866"/>
                  <dgm:constr type="ctrY" for="ch" forName="picture2" refType="h" fact="0.8032"/>
                  <dgm:constr type="w" for="ch" forName="picture2" refType="w" fact="0.118"/>
                  <dgm:constr type="h" for="ch" forName="picture2" refType="h" fact="0.166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194"/>
                  <dgm:constr type="t" for="ch" forName="parTx3" refType="h" fact="0.6524"/>
                  <dgm:constr type="w" for="ch" forName="parTx3" refType="w" fact="0.2544"/>
                  <dgm:constr type="h" for="ch" forName="parTx3" refType="h" fact="0.0962"/>
                  <dgm:constr type="ctrX" for="ch" forName="picture3" refType="w" fact="0.5078"/>
                  <dgm:constr type="ctrY" for="ch" forName="picture3" refType="h" fact="0.6389"/>
                  <dgm:constr type="w" for="ch" forName="picture3" refType="w" fact="0.118"/>
                  <dgm:constr type="h" for="ch" forName="picture3" refType="h" fact="0.166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827"/>
                  <dgm:constr type="t" for="ch" forName="parTx4" refType="h" fact="0.4412"/>
                  <dgm:constr type="w" for="ch" forName="parTx4" refType="w" fact="0.2544"/>
                  <dgm:constr type="h" for="ch" forName="parTx4" refType="h" fact="0.0962"/>
                  <dgm:constr type="ctrX" for="ch" forName="picture4" refType="w" fact="0.5712"/>
                  <dgm:constr type="ctrY" for="ch" forName="picture4" refType="h" fact="0.4277"/>
                  <dgm:constr type="w" for="ch" forName="picture4" refType="w" fact="0.118"/>
                  <dgm:constr type="h" for="ch" forName="picture4" refType="h" fact="0.166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18"/>
                  <dgm:constr type="t" for="ch" forName="parTx5" refType="h" fact="0.2262"/>
                  <dgm:constr type="w" for="ch" forName="parTx5" refType="w" fact="0.2544"/>
                  <dgm:constr type="h" for="ch" forName="parTx5" refType="h" fact="0.0962"/>
                  <dgm:constr type="ctrX" for="ch" forName="picture5" refType="w" fact="0.6064"/>
                  <dgm:constr type="ctrY" for="ch" forName="picture5" refType="h" fact="0.2127"/>
                  <dgm:constr type="w" for="ch" forName="picture5" refType="w" fact="0.118"/>
                  <dgm:constr type="h" for="ch" forName="picture5" refType="h" fact="0.1663"/>
                  <dgm:constr type="l" for="ch" forName="desTx5" refType="r" refFor="ch" refForName="parTx5"/>
                  <dgm:constr type="r" for="ch" forName="desTx5" refType="w"/>
                  <dgm:constr type="t" for="ch" forName="desTx5" refType="t" refFor="ch" refForName="parTx5"/>
                  <dgm:constr type="h" for="ch" forName="desTx5" refType="h" refFor="ch" refForName="parTx5"/>
                </dgm:constrLst>
              </dgm:if>
              <dgm:else name="Name47">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3951"/>
                  <dgm:constr type="ctrY" for="ch" forName="dot1" refType="h" fact="0.8674"/>
                  <dgm:constr type="w" for="ch" forName="dot1" refType="userD"/>
                  <dgm:constr type="h" for="ch" forName="dot1" refType="userD"/>
                  <dgm:constr type="ctrX" for="ch" forName="dot2" refType="w" fact="0.3634"/>
                  <dgm:constr type="ctrY" for="ch" forName="dot2" refType="h" fact="0.8824"/>
                  <dgm:constr type="w" for="ch" forName="dot2" refType="userD"/>
                  <dgm:constr type="h" for="ch" forName="dot2" refType="userD"/>
                  <dgm:constr type="ctrX" for="ch" forName="dot3" refType="w" fact="0.331"/>
                  <dgm:constr type="ctrY" for="ch" forName="dot3" refType="h" fact="0.8948"/>
                  <dgm:constr type="w" for="ch" forName="dot3" refType="userD"/>
                  <dgm:constr type="h" for="ch" forName="dot3" refType="userD"/>
                  <dgm:constr type="ctrX" for="ch" forName="dot4" refType="w" fact="0.2981"/>
                  <dgm:constr type="ctrY" for="ch" forName="dot4" refType="h" fact="0.9044"/>
                  <dgm:constr type="w" for="ch" forName="dot4" refType="userD"/>
                  <dgm:constr type="h" for="ch" forName="dot4" refType="userD"/>
                  <dgm:constr type="ctrX" for="ch" forName="dot5" refType="w" fact="0.5681"/>
                  <dgm:constr type="ctrY" for="ch" forName="dot5" refType="h" fact="0.7222"/>
                  <dgm:constr type="w" for="ch" forName="dot5" refType="userD"/>
                  <dgm:constr type="h" for="ch" forName="dot5" refType="userD"/>
                  <dgm:constr type="ctrX" for="ch" forName="dot6" refType="w" fact="0.543"/>
                  <dgm:constr type="ctrY" for="ch" forName="dot6" refType="h" fact="0.7518"/>
                  <dgm:constr type="w" for="ch" forName="dot6" refType="userD"/>
                  <dgm:constr type="h" for="ch" forName="dot6" refType="userD"/>
                  <dgm:constr type="ctrX" for="ch" forName="dot7" refType="w" fact="0.672"/>
                  <dgm:constr type="ctrY" for="ch" forName="dot7" refType="h" fact="0.5422"/>
                  <dgm:constr type="w" for="ch" forName="dot7" refType="userD"/>
                  <dgm:constr type="h" for="ch" forName="dot7" refType="userD"/>
                  <dgm:constr type="ctrX" for="ch" forName="dot8" refType="w" fact="0.7278"/>
                  <dgm:constr type="ctrY" for="ch" forName="dot8" refType="h" fact="0.3229"/>
                  <dgm:constr type="w" for="ch" forName="dot8" refType="userD"/>
                  <dgm:constr type="h" for="ch" forName="dot8" refType="userD"/>
                  <dgm:constr type="ctrX" for="ch" forName="dotArrow1" refType="w" fact="0.6999"/>
                  <dgm:constr type="ctrY" for="ch" forName="dotArrow1" refType="h" fact="0.0635"/>
                  <dgm:constr type="w" for="ch" forName="dotArrow1" refType="userD"/>
                  <dgm:constr type="h" for="ch" forName="dotArrow1" refType="userD"/>
                  <dgm:constr type="ctrX" for="ch" forName="dotArrow2" refType="w" fact="0.7207"/>
                  <dgm:constr type="ctrY" for="ch" forName="dotArrow2" refType="h" fact="0.0448"/>
                  <dgm:constr type="w" for="ch" forName="dotArrow2" refType="userD"/>
                  <dgm:constr type="h" for="ch" forName="dotArrow2" refType="userD"/>
                  <dgm:constr type="ctrX" for="ch" forName="dotArrow3" refType="w" fact="0.7415"/>
                  <dgm:constr type="ctrY" for="ch" forName="dotArrow3" refType="h" fact="0.026"/>
                  <dgm:constr type="w" for="ch" forName="dotArrow3" refType="userD"/>
                  <dgm:constr type="h" for="ch" forName="dotArrow3" refType="userD"/>
                  <dgm:constr type="ctrX" for="ch" forName="dotArrow4" refType="w" fact="0.7624"/>
                  <dgm:constr type="ctrY" for="ch" forName="dotArrow4" refType="h" fact="0.0448"/>
                  <dgm:constr type="w" for="ch" forName="dotArrow4" refType="userD"/>
                  <dgm:constr type="h" for="ch" forName="dotArrow4" refType="userD"/>
                  <dgm:constr type="ctrX" for="ch" forName="dotArrow5" refType="w" fact="0.7832"/>
                  <dgm:constr type="ctrY" for="ch" forName="dotArrow5" refType="h" fact="0.0635"/>
                  <dgm:constr type="w" for="ch" forName="dotArrow5" refType="userD"/>
                  <dgm:constr type="h" for="ch" forName="dotArrow5" refType="userD"/>
                  <dgm:constr type="ctrX" for="ch" forName="dotArrow6" refType="w" fact="0.7415"/>
                  <dgm:constr type="ctrY" for="ch" forName="dotArrow6" refType="h" fact="0.0656"/>
                  <dgm:constr type="w" for="ch" forName="dotArrow6" refType="userD"/>
                  <dgm:constr type="h" for="ch" forName="dotArrow6" refType="userD"/>
                  <dgm:constr type="ctrX" for="ch" forName="dotArrow7" refType="w" fact="0.7415"/>
                  <dgm:constr type="ctrY" for="ch" forName="dotArrow7" refType="h" fact="0.1052"/>
                  <dgm:constr type="w" for="ch" forName="dotArrow7" refType="userD"/>
                  <dgm:constr type="h" for="ch" forName="dotArrow7" refType="userD"/>
                  <dgm:constr type="l" for="ch" forName="parTx1" refType="w" fact="0.2115"/>
                  <dgm:constr type="t" for="ch" forName="parTx1" refType="h" fact="0.928"/>
                  <dgm:constr type="w" for="ch" forName="parTx1" refType="w" fact="0.3081"/>
                  <dgm:constr type="h" for="ch" forName="parTx1" refType="h" fact="0.0962"/>
                  <dgm:constr type="ctrX" for="ch" forName="picture1" refType="w" fact="0.1975"/>
                  <dgm:constr type="ctrY" for="ch" forName="picture1" refType="h" fact="0.9169"/>
                  <dgm:constr type="w" for="ch" forName="picture1" refType="w" fact="0.1429"/>
                  <dgm:constr type="h" for="ch" forName="picture1" refType="h" fact="0.1663"/>
                  <dgm:constr type="l" for="ch" forName="parTx2" refType="w" fact="0.4822"/>
                  <dgm:constr type="t" for="ch" forName="parTx2" refType="h" fact="0.8143"/>
                  <dgm:constr type="w" for="ch" forName="parTx2" refType="w" fact="0.3081"/>
                  <dgm:constr type="h" for="ch" forName="parTx2" refType="h" fact="0.0962"/>
                  <dgm:constr type="ctrX" for="ch" forName="picture2" refType="w" fact="0.4682"/>
                  <dgm:constr type="ctrY" for="ch" forName="picture2" refType="h" fact="0.8032"/>
                  <dgm:constr type="w" for="ch" forName="picture2" refType="w" fact="0.1429"/>
                  <dgm:constr type="h" for="ch" forName="picture2" refType="h" fact="0.1663"/>
                  <dgm:constr type="l" for="ch" forName="parTx3" refType="w" fact="0.629"/>
                  <dgm:constr type="t" for="ch" forName="parTx3" refType="h" fact="0.65"/>
                  <dgm:constr type="w" for="ch" forName="parTx3" refType="w" fact="0.3081"/>
                  <dgm:constr type="h" for="ch" forName="parTx3" refType="h" fact="0.0962"/>
                  <dgm:constr type="ctrX" for="ch" forName="picture3" refType="w" fact="0.615"/>
                  <dgm:constr type="ctrY" for="ch" forName="picture3" refType="h" fact="0.6389"/>
                  <dgm:constr type="w" for="ch" forName="picture3" refType="w" fact="0.1429"/>
                  <dgm:constr type="h" for="ch" forName="picture3" refType="h" fact="0.1663"/>
                  <dgm:constr type="l" for="ch" forName="parTx4" refType="w" fact="0.7057"/>
                  <dgm:constr type="t" for="ch" forName="parTx4" refType="h" fact="0.4388"/>
                  <dgm:constr type="w" for="ch" forName="parTx4" refType="w" fact="0.3081"/>
                  <dgm:constr type="h" for="ch" forName="parTx4" refType="h" fact="0.0962"/>
                  <dgm:constr type="ctrX" for="ch" forName="picture4" refType="w" fact="0.6917"/>
                  <dgm:constr type="ctrY" for="ch" forName="picture4" refType="h" fact="0.4277"/>
                  <dgm:constr type="w" for="ch" forName="picture4" refType="w" fact="0.1429"/>
                  <dgm:constr type="h" for="ch" forName="picture4" refType="h" fact="0.1663"/>
                  <dgm:constr type="l" for="ch" forName="parTx5" refType="w" fact="0.7484"/>
                  <dgm:constr type="t" for="ch" forName="parTx5" refType="h" fact="0.2238"/>
                  <dgm:constr type="w" for="ch" forName="parTx5" refType="w" fact="0.3081"/>
                  <dgm:constr type="h" for="ch" forName="parTx5" refType="h" fact="0.0962"/>
                  <dgm:constr type="ctrX" for="ch" forName="picture5" refType="w" fact="0.7344"/>
                  <dgm:constr type="ctrY" for="ch" forName="picture5" refType="h" fact="0.2127"/>
                  <dgm:constr type="w" for="ch" forName="picture5" refType="w" fact="0.1429"/>
                  <dgm:constr type="h" for="ch" forName="picture5" refType="h" fact="0.1663"/>
                </dgm:constrLst>
              </dgm:else>
            </dgm:choose>
          </dgm:if>
          <dgm:else name="Name48">
            <dgm:choose name="Name49">
              <dgm:if name="Name50"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6737"/>
                  <dgm:constr type="ctrY" for="ch" forName="dot1" refType="h" fact="0.8674"/>
                  <dgm:constr type="w" for="ch" forName="dot1" refType="userD"/>
                  <dgm:constr type="h" for="ch" forName="dot1" refType="userD"/>
                  <dgm:constr type="ctrX" for="ch" forName="dot2" refType="w" fact="0.6999"/>
                  <dgm:constr type="ctrY" for="ch" forName="dot2" refType="h" fact="0.8824"/>
                  <dgm:constr type="w" for="ch" forName="dot2" refType="userD"/>
                  <dgm:constr type="h" for="ch" forName="dot2" refType="userD"/>
                  <dgm:constr type="ctrX" for="ch" forName="dot3" refType="w" fact="0.7267"/>
                  <dgm:constr type="ctrY" for="ch" forName="dot3" refType="h" fact="0.8948"/>
                  <dgm:constr type="w" for="ch" forName="dot3" refType="userD"/>
                  <dgm:constr type="h" for="ch" forName="dot3" refType="userD"/>
                  <dgm:constr type="ctrX" for="ch" forName="dot4" refType="w" fact="0.7538"/>
                  <dgm:constr type="ctrY" for="ch" forName="dot4" refType="h" fact="0.9044"/>
                  <dgm:constr type="w" for="ch" forName="dot4" refType="userD"/>
                  <dgm:constr type="h" for="ch" forName="dot4" refType="userD"/>
                  <dgm:constr type="ctrX" for="ch" forName="dot5" refType="w" fact="0.5309"/>
                  <dgm:constr type="ctrY" for="ch" forName="dot5" refType="h" fact="0.7222"/>
                  <dgm:constr type="w" for="ch" forName="dot5" refType="userD"/>
                  <dgm:constr type="h" for="ch" forName="dot5" refType="userD"/>
                  <dgm:constr type="ctrX" for="ch" forName="dot6" refType="w" fact="0.5516"/>
                  <dgm:constr type="ctrY" for="ch" forName="dot6" refType="h" fact="0.7518"/>
                  <dgm:constr type="w" for="ch" forName="dot6" refType="userD"/>
                  <dgm:constr type="h" for="ch" forName="dot6" refType="userD"/>
                  <dgm:constr type="ctrX" for="ch" forName="dot7" refType="w" fact="0.4451"/>
                  <dgm:constr type="ctrY" for="ch" forName="dot7" refType="h" fact="0.5422"/>
                  <dgm:constr type="w" for="ch" forName="dot7" refType="userD"/>
                  <dgm:constr type="h" for="ch" forName="dot7" refType="userD"/>
                  <dgm:constr type="ctrX" for="ch" forName="dot8" refType="w" fact="0.399"/>
                  <dgm:constr type="ctrY" for="ch" forName="dot8" refType="h" fact="0.3229"/>
                  <dgm:constr type="w" for="ch" forName="dot8" refType="userD"/>
                  <dgm:constr type="h" for="ch" forName="dot8" refType="userD"/>
                  <dgm:constr type="ctrX" for="ch" forName="dotArrow1" refType="w" fact="0.4221"/>
                  <dgm:constr type="ctrY" for="ch" forName="dotArrow1" refType="h" fact="0.0635"/>
                  <dgm:constr type="w" for="ch" forName="dotArrow1" refType="userD"/>
                  <dgm:constr type="h" for="ch" forName="dotArrow1" refType="userD"/>
                  <dgm:constr type="ctrX" for="ch" forName="dotArrow2" refType="w" fact="0.4049"/>
                  <dgm:constr type="ctrY" for="ch" forName="dotArrow2" refType="h" fact="0.0448"/>
                  <dgm:constr type="w" for="ch" forName="dotArrow2" refType="userD"/>
                  <dgm:constr type="h" for="ch" forName="dotArrow2" refType="userD"/>
                  <dgm:constr type="ctrX" for="ch" forName="dotArrow3" refType="w" fact="0.3877"/>
                  <dgm:constr type="ctrY" for="ch" forName="dotArrow3" refType="h" fact="0.026"/>
                  <dgm:constr type="w" for="ch" forName="dotArrow3" refType="userD"/>
                  <dgm:constr type="h" for="ch" forName="dotArrow3" refType="userD"/>
                  <dgm:constr type="ctrX" for="ch" forName="dotArrow4" refType="w" fact="0.3705"/>
                  <dgm:constr type="ctrY" for="ch" forName="dotArrow4" refType="h" fact="0.0448"/>
                  <dgm:constr type="w" for="ch" forName="dotArrow4" refType="userD"/>
                  <dgm:constr type="h" for="ch" forName="dotArrow4" refType="userD"/>
                  <dgm:constr type="ctrX" for="ch" forName="dotArrow5" refType="w" fact="0.3533"/>
                  <dgm:constr type="ctrY" for="ch" forName="dotArrow5" refType="h" fact="0.0635"/>
                  <dgm:constr type="w" for="ch" forName="dotArrow5" refType="userD"/>
                  <dgm:constr type="h" for="ch" forName="dotArrow5" refType="userD"/>
                  <dgm:constr type="ctrX" for="ch" forName="dotArrow6" refType="w" fact="0.3877"/>
                  <dgm:constr type="ctrY" for="ch" forName="dotArrow6" refType="h" fact="0.0656"/>
                  <dgm:constr type="w" for="ch" forName="dotArrow6" refType="userD"/>
                  <dgm:constr type="h" for="ch" forName="dotArrow6" refType="userD"/>
                  <dgm:constr type="ctrX" for="ch" forName="dotArrow7" refType="w" fact="0.3877"/>
                  <dgm:constr type="ctrY" for="ch" forName="dotArrow7" refType="h" fact="0.1052"/>
                  <dgm:constr type="w" for="ch" forName="dotArrow7" refType="userD"/>
                  <dgm:constr type="h" for="ch" forName="dotArrow7" refType="userD"/>
                  <dgm:constr type="r" for="ch" forName="parTx1" refType="w" fact="0.8254"/>
                  <dgm:constr type="t" for="ch" forName="parTx1" refType="h" fact="0.9304"/>
                  <dgm:constr type="w" for="ch" forName="parTx1" refType="w" fact="0.2544"/>
                  <dgm:constr type="h" for="ch" forName="parTx1" refType="h" fact="0.0962"/>
                  <dgm:constr type="ctrX" for="ch" forName="picture1" refType="w" fact="0.8369"/>
                  <dgm:constr type="ctrY" for="ch" forName="picture1" refType="h" fact="0.9169"/>
                  <dgm:constr type="w" for="ch" forName="picture1" refType="w" fact="0.118"/>
                  <dgm:constr type="h" for="ch" forName="picture1" refType="h" fact="0.166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018"/>
                  <dgm:constr type="t" for="ch" forName="parTx2" refType="h" fact="0.8167"/>
                  <dgm:constr type="w" for="ch" forName="parTx2" refType="w" fact="0.2544"/>
                  <dgm:constr type="h" for="ch" forName="parTx2" refType="h" fact="0.0962"/>
                  <dgm:constr type="ctrX" for="ch" forName="picture2" refType="w" fact="0.6134"/>
                  <dgm:constr type="ctrY" for="ch" forName="picture2" refType="h" fact="0.8032"/>
                  <dgm:constr type="w" for="ch" forName="picture2" refType="w" fact="0.118"/>
                  <dgm:constr type="h" for="ch" forName="picture2" refType="h" fact="0.166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806"/>
                  <dgm:constr type="t" for="ch" forName="parTx3" refType="h" fact="0.6524"/>
                  <dgm:constr type="w" for="ch" forName="parTx3" refType="w" fact="0.2544"/>
                  <dgm:constr type="h" for="ch" forName="parTx3" refType="h" fact="0.0962"/>
                  <dgm:constr type="ctrX" for="ch" forName="picture3" refType="w" fact="0.4922"/>
                  <dgm:constr type="ctrY" for="ch" forName="picture3" refType="h" fact="0.6389"/>
                  <dgm:constr type="w" for="ch" forName="picture3" refType="w" fact="0.118"/>
                  <dgm:constr type="h" for="ch" forName="picture3" refType="h" fact="0.166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173"/>
                  <dgm:constr type="t" for="ch" forName="parTx4" refType="h" fact="0.4412"/>
                  <dgm:constr type="w" for="ch" forName="parTx4" refType="w" fact="0.2544"/>
                  <dgm:constr type="h" for="ch" forName="parTx4" refType="h" fact="0.0962"/>
                  <dgm:constr type="ctrX" for="ch" forName="picture4" refType="w" fact="0.4288"/>
                  <dgm:constr type="ctrY" for="ch" forName="picture4" refType="h" fact="0.4277"/>
                  <dgm:constr type="w" for="ch" forName="picture4" refType="w" fact="0.118"/>
                  <dgm:constr type="h" for="ch" forName="picture4" refType="h" fact="0.166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82"/>
                  <dgm:constr type="t" for="ch" forName="parTx5" refType="h" fact="0.2262"/>
                  <dgm:constr type="w" for="ch" forName="parTx5" refType="w" fact="0.2544"/>
                  <dgm:constr type="h" for="ch" forName="parTx5" refType="h" fact="0.0962"/>
                  <dgm:constr type="ctrX" for="ch" forName="picture5" refType="w" fact="0.3936"/>
                  <dgm:constr type="ctrY" for="ch" forName="picture5" refType="h" fact="0.2127"/>
                  <dgm:constr type="w" for="ch" forName="picture5" refType="w" fact="0.118"/>
                  <dgm:constr type="h" for="ch" forName="picture5" refType="h" fact="0.1663"/>
                  <dgm:constr type="r" for="ch" forName="desTx5" refType="l" refFor="ch" refForName="parTx5"/>
                  <dgm:constr type="l" for="ch" forName="desTx5"/>
                  <dgm:constr type="t" for="ch" forName="desTx5" refType="t" refFor="ch" refForName="parTx5"/>
                  <dgm:constr type="h" for="ch" forName="desTx5" refType="h" refFor="ch" refForName="parTx5"/>
                </dgm:constrLst>
              </dgm:if>
              <dgm:else name="Name51">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6049"/>
                  <dgm:constr type="ctrY" for="ch" forName="dot1" refType="h" fact="0.8674"/>
                  <dgm:constr type="w" for="ch" forName="dot1" refType="userD"/>
                  <dgm:constr type="h" for="ch" forName="dot1" refType="userD"/>
                  <dgm:constr type="ctrX" for="ch" forName="dot2" refType="w" fact="0.6366"/>
                  <dgm:constr type="ctrY" for="ch" forName="dot2" refType="h" fact="0.8824"/>
                  <dgm:constr type="w" for="ch" forName="dot2" refType="userD"/>
                  <dgm:constr type="h" for="ch" forName="dot2" refType="userD"/>
                  <dgm:constr type="ctrX" for="ch" forName="dot3" refType="w" fact="0.669"/>
                  <dgm:constr type="ctrY" for="ch" forName="dot3" refType="h" fact="0.8948"/>
                  <dgm:constr type="w" for="ch" forName="dot3" refType="userD"/>
                  <dgm:constr type="h" for="ch" forName="dot3" refType="userD"/>
                  <dgm:constr type="ctrX" for="ch" forName="dot4" refType="w" fact="0.7019"/>
                  <dgm:constr type="ctrY" for="ch" forName="dot4" refType="h" fact="0.9044"/>
                  <dgm:constr type="w" for="ch" forName="dot4" refType="userD"/>
                  <dgm:constr type="h" for="ch" forName="dot4" refType="userD"/>
                  <dgm:constr type="ctrX" for="ch" forName="dot5" refType="w" fact="0.4319"/>
                  <dgm:constr type="ctrY" for="ch" forName="dot5" refType="h" fact="0.7222"/>
                  <dgm:constr type="w" for="ch" forName="dot5" refType="userD"/>
                  <dgm:constr type="h" for="ch" forName="dot5" refType="userD"/>
                  <dgm:constr type="ctrX" for="ch" forName="dot6" refType="w" fact="0.457"/>
                  <dgm:constr type="ctrY" for="ch" forName="dot6" refType="h" fact="0.7518"/>
                  <dgm:constr type="w" for="ch" forName="dot6" refType="userD"/>
                  <dgm:constr type="h" for="ch" forName="dot6" refType="userD"/>
                  <dgm:constr type="ctrX" for="ch" forName="dot7" refType="w" fact="0.328"/>
                  <dgm:constr type="ctrY" for="ch" forName="dot7" refType="h" fact="0.5422"/>
                  <dgm:constr type="w" for="ch" forName="dot7" refType="userD"/>
                  <dgm:constr type="h" for="ch" forName="dot7" refType="userD"/>
                  <dgm:constr type="ctrX" for="ch" forName="dot8" refType="w" fact="0.2722"/>
                  <dgm:constr type="ctrY" for="ch" forName="dot8" refType="h" fact="0.3229"/>
                  <dgm:constr type="w" for="ch" forName="dot8" refType="userD"/>
                  <dgm:constr type="h" for="ch" forName="dot8" refType="userD"/>
                  <dgm:constr type="ctrX" for="ch" forName="dotArrow1" refType="w" fact="0.3001"/>
                  <dgm:constr type="ctrY" for="ch" forName="dotArrow1" refType="h" fact="0.0635"/>
                  <dgm:constr type="w" for="ch" forName="dotArrow1" refType="userD"/>
                  <dgm:constr type="h" for="ch" forName="dotArrow1" refType="userD"/>
                  <dgm:constr type="ctrX" for="ch" forName="dotArrow2" refType="w" fact="0.2793"/>
                  <dgm:constr type="ctrY" for="ch" forName="dotArrow2" refType="h" fact="0.0448"/>
                  <dgm:constr type="w" for="ch" forName="dotArrow2" refType="userD"/>
                  <dgm:constr type="h" for="ch" forName="dotArrow2" refType="userD"/>
                  <dgm:constr type="ctrX" for="ch" forName="dotArrow3" refType="w" fact="0.2585"/>
                  <dgm:constr type="ctrY" for="ch" forName="dotArrow3" refType="h" fact="0.026"/>
                  <dgm:constr type="w" for="ch" forName="dotArrow3" refType="userD"/>
                  <dgm:constr type="h" for="ch" forName="dotArrow3" refType="userD"/>
                  <dgm:constr type="ctrX" for="ch" forName="dotArrow4" refType="w" fact="0.2376"/>
                  <dgm:constr type="ctrY" for="ch" forName="dotArrow4" refType="h" fact="0.0448"/>
                  <dgm:constr type="w" for="ch" forName="dotArrow4" refType="userD"/>
                  <dgm:constr type="h" for="ch" forName="dotArrow4" refType="userD"/>
                  <dgm:constr type="ctrX" for="ch" forName="dotArrow5" refType="w" fact="0.2168"/>
                  <dgm:constr type="ctrY" for="ch" forName="dotArrow5" refType="h" fact="0.0635"/>
                  <dgm:constr type="w" for="ch" forName="dotArrow5" refType="userD"/>
                  <dgm:constr type="h" for="ch" forName="dotArrow5" refType="userD"/>
                  <dgm:constr type="ctrX" for="ch" forName="dotArrow6" refType="w" fact="0.2585"/>
                  <dgm:constr type="ctrY" for="ch" forName="dotArrow6" refType="h" fact="0.0656"/>
                  <dgm:constr type="w" for="ch" forName="dotArrow6" refType="userD"/>
                  <dgm:constr type="h" for="ch" forName="dotArrow6" refType="userD"/>
                  <dgm:constr type="ctrX" for="ch" forName="dotArrow7" refType="w" fact="0.2585"/>
                  <dgm:constr type="ctrY" for="ch" forName="dotArrow7" refType="h" fact="0.1052"/>
                  <dgm:constr type="w" for="ch" forName="dotArrow7" refType="userD"/>
                  <dgm:constr type="h" for="ch" forName="dotArrow7" refType="userD"/>
                  <dgm:constr type="r" for="ch" forName="parTx1" refType="w" fact="0.7885"/>
                  <dgm:constr type="t" for="ch" forName="parTx1" refType="h" fact="0.928"/>
                  <dgm:constr type="w" for="ch" forName="parTx1" refType="w" fact="0.3081"/>
                  <dgm:constr type="h" for="ch" forName="parTx1" refType="h" fact="0.0962"/>
                  <dgm:constr type="ctrX" for="ch" forName="picture1" refType="w" fact="0.8025"/>
                  <dgm:constr type="ctrY" for="ch" forName="picture1" refType="h" fact="0.9169"/>
                  <dgm:constr type="w" for="ch" forName="picture1" refType="w" fact="0.1429"/>
                  <dgm:constr type="h" for="ch" forName="picture1" refType="h" fact="0.1663"/>
                  <dgm:constr type="r" for="ch" forName="parTx2" refType="w" fact="0.5178"/>
                  <dgm:constr type="t" for="ch" forName="parTx2" refType="h" fact="0.8143"/>
                  <dgm:constr type="w" for="ch" forName="parTx2" refType="w" fact="0.3081"/>
                  <dgm:constr type="h" for="ch" forName="parTx2" refType="h" fact="0.0962"/>
                  <dgm:constr type="ctrX" for="ch" forName="picture2" refType="w" fact="0.5318"/>
                  <dgm:constr type="ctrY" for="ch" forName="picture2" refType="h" fact="0.8032"/>
                  <dgm:constr type="w" for="ch" forName="picture2" refType="w" fact="0.1429"/>
                  <dgm:constr type="h" for="ch" forName="picture2" refType="h" fact="0.1663"/>
                  <dgm:constr type="r" for="ch" forName="parTx3" refType="w" fact="0.371"/>
                  <dgm:constr type="t" for="ch" forName="parTx3" refType="h" fact="0.65"/>
                  <dgm:constr type="w" for="ch" forName="parTx3" refType="w" fact="0.3081"/>
                  <dgm:constr type="h" for="ch" forName="parTx3" refType="h" fact="0.0962"/>
                  <dgm:constr type="ctrX" for="ch" forName="picture3" refType="w" fact="0.385"/>
                  <dgm:constr type="ctrY" for="ch" forName="picture3" refType="h" fact="0.6389"/>
                  <dgm:constr type="w" for="ch" forName="picture3" refType="w" fact="0.1429"/>
                  <dgm:constr type="h" for="ch" forName="picture3" refType="h" fact="0.1663"/>
                  <dgm:constr type="r" for="ch" forName="parTx4" refType="w" fact="0.2943"/>
                  <dgm:constr type="t" for="ch" forName="parTx4" refType="h" fact="0.4388"/>
                  <dgm:constr type="w" for="ch" forName="parTx4" refType="w" fact="0.3081"/>
                  <dgm:constr type="h" for="ch" forName="parTx4" refType="h" fact="0.0962"/>
                  <dgm:constr type="ctrX" for="ch" forName="picture4" refType="w" fact="0.3083"/>
                  <dgm:constr type="ctrY" for="ch" forName="picture4" refType="h" fact="0.4277"/>
                  <dgm:constr type="w" for="ch" forName="picture4" refType="w" fact="0.1429"/>
                  <dgm:constr type="h" for="ch" forName="picture4" refType="h" fact="0.1663"/>
                  <dgm:constr type="r" for="ch" forName="parTx5" refType="w" fact="0.2516"/>
                  <dgm:constr type="t" for="ch" forName="parTx5" refType="h" fact="0.2238"/>
                  <dgm:constr type="w" for="ch" forName="parTx5" refType="w" fact="0.3081"/>
                  <dgm:constr type="h" for="ch" forName="parTx5" refType="h" fact="0.0962"/>
                  <dgm:constr type="ctrX" for="ch" forName="picture5" refType="w" fact="0.2656"/>
                  <dgm:constr type="ctrY" for="ch" forName="picture5" refType="h" fact="0.2127"/>
                  <dgm:constr type="w" for="ch" forName="picture5" refType="w" fact="0.1429"/>
                  <dgm:constr type="h" for="ch" forName="picture5" refType="h" fact="0.1663"/>
                </dgm:constrLst>
              </dgm:else>
            </dgm:choose>
          </dgm:else>
        </dgm:choose>
      </dgm:if>
      <dgm:if name="Name52" axis="ch" ptType="node" func="cnt" op="equ" val="6">
        <dgm:choose name="Name53">
          <dgm:if name="Name54" func="var" arg="dir" op="equ" val="norm">
            <dgm:choose name="Name55">
              <dgm:if name="Name56"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3608"/>
                  <dgm:constr type="ctrY" for="ch" forName="dot1" refType="h" fact="0.8839"/>
                  <dgm:constr type="w" for="ch" forName="dot1" refType="userD"/>
                  <dgm:constr type="h" for="ch" forName="dot1" refType="userD"/>
                  <dgm:constr type="ctrX" for="ch" forName="dot2" refType="w" fact="0.3384"/>
                  <dgm:constr type="ctrY" for="ch" forName="dot2" refType="h" fact="0.8967"/>
                  <dgm:constr type="w" for="ch" forName="dot2" refType="userD"/>
                  <dgm:constr type="h" for="ch" forName="dot2" refType="userD"/>
                  <dgm:constr type="ctrX" for="ch" forName="dot3" refType="w" fact="0.3155"/>
                  <dgm:constr type="ctrY" for="ch" forName="dot3" refType="h" fact="0.9076"/>
                  <dgm:constr type="w" for="ch" forName="dot3" refType="userD"/>
                  <dgm:constr type="h" for="ch" forName="dot3" refType="userD"/>
                  <dgm:constr type="ctrX" for="ch" forName="dot4" refType="w" fact="0.2923"/>
                  <dgm:constr type="ctrY" for="ch" forName="dot4" refType="h" fact="0.9165"/>
                  <dgm:constr type="w" for="ch" forName="dot4" refType="userD"/>
                  <dgm:constr type="h" for="ch" forName="dot4" refType="userD"/>
                  <dgm:constr type="ctrX" for="ch" forName="dot5" refType="w" fact="0.2688"/>
                  <dgm:constr type="ctrY" for="ch" forName="dot5" refType="h" fact="0.9234"/>
                  <dgm:constr type="w" for="ch" forName="dot5" refType="userD"/>
                  <dgm:constr type="h" for="ch" forName="dot5" refType="userD"/>
                  <dgm:constr type="ctrX" for="ch" forName="dot6" refType="w" fact="0.4883"/>
                  <dgm:constr type="ctrY" for="ch" forName="dot6" refType="h" fact="0.764"/>
                  <dgm:constr type="w" for="ch" forName="dot6" refType="userD"/>
                  <dgm:constr type="h" for="ch" forName="dot6" refType="userD"/>
                  <dgm:constr type="ctrX" for="ch" forName="dot7" refType="w" fact="0.4695"/>
                  <dgm:constr type="ctrY" for="ch" forName="dot7" refType="h" fact="0.7878"/>
                  <dgm:constr type="w" for="ch" forName="dot7" refType="userD"/>
                  <dgm:constr type="h" for="ch" forName="dot7" refType="userD"/>
                  <dgm:constr type="ctrX" for="ch" forName="dot8" refType="w" fact="0.5696"/>
                  <dgm:constr type="ctrY" for="ch" forName="dot8" refType="h" fact="0.6227"/>
                  <dgm:constr type="w" for="ch" forName="dot8" refType="userD"/>
                  <dgm:constr type="h" for="ch" forName="dot8" refType="userD"/>
                  <dgm:constr type="ctrX" for="ch" forName="dot9" refType="w" fact="0.6247"/>
                  <dgm:constr type="ctrY" for="ch" forName="dot9" refType="h" fact="0.4556"/>
                  <dgm:constr type="w" for="ch" forName="dot9" refType="userD"/>
                  <dgm:constr type="h" for="ch" forName="dot9" refType="userD"/>
                  <dgm:constr type="ctrX" for="ch" forName="dot10" refType="w" fact="0.6509"/>
                  <dgm:constr type="ctrY" for="ch" forName="dot10" refType="h" fact="0.2816"/>
                  <dgm:constr type="w" for="ch" forName="dot10" refType="userD"/>
                  <dgm:constr type="h" for="ch" forName="dot10" refType="userD"/>
                  <dgm:constr type="ctrX" for="ch" forName="dotArrow1" refType="w" fact="0.6281"/>
                  <dgm:constr type="ctrY" for="ch" forName="dotArrow1" refType="h" fact="0.0748"/>
                  <dgm:constr type="w" for="ch" forName="dotArrow1" refType="userD"/>
                  <dgm:constr type="h" for="ch" forName="dotArrow1" refType="userD"/>
                  <dgm:constr type="ctrX" for="ch" forName="dotArrow2" refType="w" fact="0.6437"/>
                  <dgm:constr type="ctrY" for="ch" forName="dotArrow2" refType="h" fact="0.0581"/>
                  <dgm:constr type="w" for="ch" forName="dotArrow2" refType="userD"/>
                  <dgm:constr type="h" for="ch" forName="dotArrow2" refType="userD"/>
                  <dgm:constr type="ctrX" for="ch" forName="dotArrow3" refType="w" fact="0.6593"/>
                  <dgm:constr type="ctrY" for="ch" forName="dotArrow3" refType="h" fact="0.0414"/>
                  <dgm:constr type="w" for="ch" forName="dotArrow3" refType="userD"/>
                  <dgm:constr type="h" for="ch" forName="dotArrow3" refType="userD"/>
                  <dgm:constr type="ctrX" for="ch" forName="dotArrow4" refType="w" fact="0.675"/>
                  <dgm:constr type="ctrY" for="ch" forName="dotArrow4" refType="h" fact="0.0581"/>
                  <dgm:constr type="w" for="ch" forName="dotArrow4" refType="userD"/>
                  <dgm:constr type="h" for="ch" forName="dotArrow4" refType="userD"/>
                  <dgm:constr type="ctrX" for="ch" forName="dotArrow5" refType="w" fact="0.6906"/>
                  <dgm:constr type="ctrY" for="ch" forName="dotArrow5" refType="h" fact="0.0748"/>
                  <dgm:constr type="w" for="ch" forName="dotArrow5" refType="userD"/>
                  <dgm:constr type="h" for="ch" forName="dotArrow5" refType="userD"/>
                  <dgm:constr type="ctrX" for="ch" forName="dotArrow6" refType="w" fact="0.6593"/>
                  <dgm:constr type="ctrY" for="ch" forName="dotArrow6" refType="h" fact="0.0766"/>
                  <dgm:constr type="w" for="ch" forName="dotArrow6" refType="userD"/>
                  <dgm:constr type="h" for="ch" forName="dotArrow6" refType="userD"/>
                  <dgm:constr type="ctrX" for="ch" forName="dotArrow7" refType="w" fact="0.6593"/>
                  <dgm:constr type="ctrY" for="ch" forName="dotArrow7" refType="h" fact="0.1118"/>
                  <dgm:constr type="w" for="ch" forName="dotArrow7" refType="userD"/>
                  <dgm:constr type="h" for="ch" forName="dotArrow7" refType="userD"/>
                  <dgm:constr type="l" for="ch" forName="parTx1" refType="w" fact="0.2091"/>
                  <dgm:constr type="t" for="ch" forName="parTx1" refType="h" fact="0.9433"/>
                  <dgm:constr type="w" for="ch" forName="parTx1" refType="w" fact="0.2275"/>
                  <dgm:constr type="h" for="ch" forName="parTx1" refType="h" fact="0.0811"/>
                  <dgm:constr type="ctrX" for="ch" forName="picture1" refType="w" fact="0.1988"/>
                  <dgm:constr type="ctrY" for="ch" forName="picture1" refType="h" fact="0.9322"/>
                  <dgm:constr type="w" for="ch" forName="picture1" refType="w" fact="0.1055"/>
                  <dgm:constr type="h" for="ch" forName="picture1" refType="h" fact="0.140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273"/>
                  <dgm:constr type="t" for="ch" forName="parTx2" refType="h" fact="0.8468"/>
                  <dgm:constr type="w" for="ch" forName="parTx2" refType="w" fact="0.2275"/>
                  <dgm:constr type="h" for="ch" forName="parTx2" refType="h" fact="0.0811"/>
                  <dgm:constr type="ctrX" for="ch" forName="picture2" refType="w" fact="0.4169"/>
                  <dgm:constr type="ctrY" for="ch" forName="picture2" refType="h" fact="0.8357"/>
                  <dgm:constr type="w" for="ch" forName="picture2" refType="w" fact="0.1055"/>
                  <dgm:constr type="h" for="ch" forName="picture2" refType="h" fact="0.140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349"/>
                  <dgm:constr type="t" for="ch" forName="parTx3" refType="h" fact="0.7023"/>
                  <dgm:constr type="w" for="ch" forName="parTx3" refType="w" fact="0.2275"/>
                  <dgm:constr type="h" for="ch" forName="parTx3" refType="h" fact="0.0811"/>
                  <dgm:constr type="ctrX" for="ch" forName="picture3" refType="w" fact="0.5245"/>
                  <dgm:constr type="ctrY" for="ch" forName="picture3" refType="h" fact="0.6912"/>
                  <dgm:constr type="w" for="ch" forName="picture3" refType="w" fact="0.1055"/>
                  <dgm:constr type="h" for="ch" forName="picture3" refType="h" fact="0.140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998"/>
                  <dgm:constr type="t" for="ch" forName="parTx4" refType="h" fact="0.5441"/>
                  <dgm:constr type="w" for="ch" forName="parTx4" refType="w" fact="0.2275"/>
                  <dgm:constr type="h" for="ch" forName="parTx4" refType="h" fact="0.0811"/>
                  <dgm:constr type="ctrX" for="ch" forName="picture4" refType="w" fact="0.5894"/>
                  <dgm:constr type="ctrY" for="ch" forName="picture4" refType="h" fact="0.533"/>
                  <dgm:constr type="w" for="ch" forName="picture4" refType="w" fact="0.1055"/>
                  <dgm:constr type="h" for="ch" forName="picture4" refType="h" fact="0.140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416"/>
                  <dgm:constr type="t" for="ch" forName="parTx5" refType="h" fact="0.3737"/>
                  <dgm:constr type="w" for="ch" forName="parTx5" refType="w" fact="0.2275"/>
                  <dgm:constr type="h" for="ch" forName="parTx5" refType="h" fact="0.0811"/>
                  <dgm:constr type="ctrX" for="ch" forName="picture5" refType="w" fact="0.6313"/>
                  <dgm:constr type="ctrY" for="ch" forName="picture5" refType="h" fact="0.3626"/>
                  <dgm:constr type="w" for="ch" forName="picture5" refType="w" fact="0.1055"/>
                  <dgm:constr type="h" for="ch" forName="picture5" refType="h" fact="0.1403"/>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644"/>
                  <dgm:constr type="t" for="ch" forName="parTx6" refType="h" fact="0.2061"/>
                  <dgm:constr type="w" for="ch" forName="parTx6" refType="w" fact="0.2275"/>
                  <dgm:constr type="h" for="ch" forName="parTx6" refType="h" fact="0.0811"/>
                  <dgm:constr type="ctrX" for="ch" forName="picture6" refType="w" fact="0.6541"/>
                  <dgm:constr type="ctrY" for="ch" forName="picture6" refType="h" fact="0.195"/>
                  <dgm:constr type="w" for="ch" forName="picture6" refType="w" fact="0.1055"/>
                  <dgm:constr type="h" for="ch" forName="picture6" refType="h" fact="0.1403"/>
                  <dgm:constr type="l" for="ch" forName="desTx6" refType="r" refFor="ch" refForName="parTx6"/>
                  <dgm:constr type="r" for="ch" forName="desTx6" refType="w"/>
                  <dgm:constr type="t" for="ch" forName="desTx6" refType="t" refFor="ch" refForName="parTx6"/>
                  <dgm:constr type="h" for="ch" forName="desTx6" refType="h" refFor="ch" refForName="parTx6"/>
                </dgm:constrLst>
              </dgm:if>
              <dgm:else name="Name57">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4276"/>
                  <dgm:constr type="ctrY" for="ch" forName="dot1" refType="h" fact="0.8839"/>
                  <dgm:constr type="w" for="ch" forName="dot1" refType="userD"/>
                  <dgm:constr type="h" for="ch" forName="dot1" refType="userD"/>
                  <dgm:constr type="ctrX" for="ch" forName="dot2" refType="w" fact="0.401"/>
                  <dgm:constr type="ctrY" for="ch" forName="dot2" refType="h" fact="0.8967"/>
                  <dgm:constr type="w" for="ch" forName="dot2" refType="userD"/>
                  <dgm:constr type="h" for="ch" forName="dot2" refType="userD"/>
                  <dgm:constr type="ctrX" for="ch" forName="dot3" refType="w" fact="0.3739"/>
                  <dgm:constr type="ctrY" for="ch" forName="dot3" refType="h" fact="0.9076"/>
                  <dgm:constr type="w" for="ch" forName="dot3" refType="userD"/>
                  <dgm:constr type="h" for="ch" forName="dot3" refType="userD"/>
                  <dgm:constr type="ctrX" for="ch" forName="dot4" refType="w" fact="0.3464"/>
                  <dgm:constr type="ctrY" for="ch" forName="dot4" refType="h" fact="0.9165"/>
                  <dgm:constr type="w" for="ch" forName="dot4" refType="userD"/>
                  <dgm:constr type="h" for="ch" forName="dot4" refType="userD"/>
                  <dgm:constr type="ctrX" for="ch" forName="dot5" refType="w" fact="0.3186"/>
                  <dgm:constr type="ctrY" for="ch" forName="dot5" refType="h" fact="0.9234"/>
                  <dgm:constr type="w" for="ch" forName="dot5" refType="userD"/>
                  <dgm:constr type="h" for="ch" forName="dot5" refType="userD"/>
                  <dgm:constr type="ctrX" for="ch" forName="dot6" refType="w" fact="0.5786"/>
                  <dgm:constr type="ctrY" for="ch" forName="dot6" refType="h" fact="0.764"/>
                  <dgm:constr type="w" for="ch" forName="dot6" refType="userD"/>
                  <dgm:constr type="h" for="ch" forName="dot6" refType="userD"/>
                  <dgm:constr type="ctrX" for="ch" forName="dot7" refType="w" fact="0.5564"/>
                  <dgm:constr type="ctrY" for="ch" forName="dot7" refType="h" fact="0.7878"/>
                  <dgm:constr type="w" for="ch" forName="dot7" refType="userD"/>
                  <dgm:constr type="h" for="ch" forName="dot7" refType="userD"/>
                  <dgm:constr type="ctrX" for="ch" forName="dot8" refType="w" fact="0.675"/>
                  <dgm:constr type="ctrY" for="ch" forName="dot8" refType="h" fact="0.6227"/>
                  <dgm:constr type="w" for="ch" forName="dot8" refType="userD"/>
                  <dgm:constr type="h" for="ch" forName="dot8" refType="userD"/>
                  <dgm:constr type="ctrX" for="ch" forName="dot9" refType="w" fact="0.7403"/>
                  <dgm:constr type="ctrY" for="ch" forName="dot9" refType="h" fact="0.4556"/>
                  <dgm:constr type="w" for="ch" forName="dot9" refType="userD"/>
                  <dgm:constr type="h" for="ch" forName="dot9" refType="userD"/>
                  <dgm:constr type="ctrX" for="ch" forName="dot10" refType="w" fact="0.7714"/>
                  <dgm:constr type="ctrY" for="ch" forName="dot10" refType="h" fact="0.2816"/>
                  <dgm:constr type="w" for="ch" forName="dot10" refType="userD"/>
                  <dgm:constr type="h" for="ch" forName="dot10" refType="userD"/>
                  <dgm:constr type="ctrX" for="ch" forName="dotArrow1" refType="w" fact="0.7443"/>
                  <dgm:constr type="ctrY" for="ch" forName="dotArrow1" refType="h" fact="0.0748"/>
                  <dgm:constr type="w" for="ch" forName="dotArrow1" refType="userD"/>
                  <dgm:constr type="h" for="ch" forName="dotArrow1" refType="userD"/>
                  <dgm:constr type="ctrX" for="ch" forName="dotArrow2" refType="w" fact="0.7628"/>
                  <dgm:constr type="ctrY" for="ch" forName="dotArrow2" refType="h" fact="0.0581"/>
                  <dgm:constr type="w" for="ch" forName="dotArrow2" refType="userD"/>
                  <dgm:constr type="h" for="ch" forName="dotArrow2" refType="userD"/>
                  <dgm:constr type="ctrX" for="ch" forName="dotArrow3" refType="w" fact="0.7814"/>
                  <dgm:constr type="ctrY" for="ch" forName="dotArrow3" refType="h" fact="0.0414"/>
                  <dgm:constr type="w" for="ch" forName="dotArrow3" refType="userD"/>
                  <dgm:constr type="h" for="ch" forName="dotArrow3" refType="userD"/>
                  <dgm:constr type="ctrX" for="ch" forName="dotArrow4" refType="w" fact="0.7999"/>
                  <dgm:constr type="ctrY" for="ch" forName="dotArrow4" refType="h" fact="0.0581"/>
                  <dgm:constr type="w" for="ch" forName="dotArrow4" refType="userD"/>
                  <dgm:constr type="h" for="ch" forName="dotArrow4" refType="userD"/>
                  <dgm:constr type="ctrX" for="ch" forName="dotArrow5" refType="w" fact="0.8184"/>
                  <dgm:constr type="ctrY" for="ch" forName="dotArrow5" refType="h" fact="0.0748"/>
                  <dgm:constr type="w" for="ch" forName="dotArrow5" refType="userD"/>
                  <dgm:constr type="h" for="ch" forName="dotArrow5" refType="userD"/>
                  <dgm:constr type="ctrX" for="ch" forName="dotArrow6" refType="w" fact="0.7814"/>
                  <dgm:constr type="ctrY" for="ch" forName="dotArrow6" refType="h" fact="0.0766"/>
                  <dgm:constr type="w" for="ch" forName="dotArrow6" refType="userD"/>
                  <dgm:constr type="h" for="ch" forName="dotArrow6" refType="userD"/>
                  <dgm:constr type="ctrX" for="ch" forName="dotArrow7" refType="w" fact="0.7814"/>
                  <dgm:constr type="ctrY" for="ch" forName="dotArrow7" refType="h" fact="0.1118"/>
                  <dgm:constr type="w" for="ch" forName="dotArrow7" refType="userD"/>
                  <dgm:constr type="h" for="ch" forName="dotArrow7" refType="userD"/>
                  <dgm:constr type="l" for="ch" forName="parTx1" refType="w" fact="0.2479"/>
                  <dgm:constr type="t" for="ch" forName="parTx1" refType="h" fact="0.9416"/>
                  <dgm:constr type="w" for="ch" forName="parTx1" refType="w" fact="0.2696"/>
                  <dgm:constr type="h" for="ch" forName="parTx1" refType="h" fact="0.0811"/>
                  <dgm:constr type="ctrX" for="ch" forName="picture1" refType="w" fact="0.2356"/>
                  <dgm:constr type="ctrY" for="ch" forName="picture1" refType="h" fact="0.9322"/>
                  <dgm:constr type="w" for="ch" forName="picture1" refType="w" fact="0.125"/>
                  <dgm:constr type="h" for="ch" forName="picture1" refType="h" fact="0.1403"/>
                  <dgm:constr type="l" for="ch" forName="parTx2" refType="w" fact="0.5064"/>
                  <dgm:constr type="t" for="ch" forName="parTx2" refType="h" fact="0.8451"/>
                  <dgm:constr type="w" for="ch" forName="parTx2" refType="w" fact="0.2696"/>
                  <dgm:constr type="h" for="ch" forName="parTx2" refType="h" fact="0.0811"/>
                  <dgm:constr type="ctrX" for="ch" forName="picture2" refType="w" fact="0.4941"/>
                  <dgm:constr type="ctrY" for="ch" forName="picture2" refType="h" fact="0.8357"/>
                  <dgm:constr type="w" for="ch" forName="picture2" refType="w" fact="0.125"/>
                  <dgm:constr type="h" for="ch" forName="picture2" refType="h" fact="0.1403"/>
                  <dgm:constr type="l" for="ch" forName="parTx3" refType="w" fact="0.6339"/>
                  <dgm:constr type="t" for="ch" forName="parTx3" refType="h" fact="0.7006"/>
                  <dgm:constr type="w" for="ch" forName="parTx3" refType="w" fact="0.2696"/>
                  <dgm:constr type="h" for="ch" forName="parTx3" refType="h" fact="0.0811"/>
                  <dgm:constr type="ctrX" for="ch" forName="picture3" refType="w" fact="0.6216"/>
                  <dgm:constr type="ctrY" for="ch" forName="picture3" refType="h" fact="0.6912"/>
                  <dgm:constr type="w" for="ch" forName="picture3" refType="w" fact="0.125"/>
                  <dgm:constr type="h" for="ch" forName="picture3" refType="h" fact="0.1403"/>
                  <dgm:constr type="l" for="ch" forName="parTx4" refType="w" fact="0.7108"/>
                  <dgm:constr type="t" for="ch" forName="parTx4" refType="h" fact="0.5424"/>
                  <dgm:constr type="w" for="ch" forName="parTx4" refType="w" fact="0.2696"/>
                  <dgm:constr type="h" for="ch" forName="parTx4" refType="h" fact="0.0811"/>
                  <dgm:constr type="ctrX" for="ch" forName="picture4" refType="w" fact="0.6985"/>
                  <dgm:constr type="ctrY" for="ch" forName="picture4" refType="h" fact="0.533"/>
                  <dgm:constr type="w" for="ch" forName="picture4" refType="w" fact="0.125"/>
                  <dgm:constr type="h" for="ch" forName="picture4" refType="h" fact="0.1403"/>
                  <dgm:constr type="l" for="ch" forName="parTx5" refType="w" fact="0.7604"/>
                  <dgm:constr type="t" for="ch" forName="parTx5" refType="h" fact="0.372"/>
                  <dgm:constr type="w" for="ch" forName="parTx5" refType="w" fact="0.2696"/>
                  <dgm:constr type="h" for="ch" forName="parTx5" refType="h" fact="0.0811"/>
                  <dgm:constr type="ctrX" for="ch" forName="picture5" refType="w" fact="0.7481"/>
                  <dgm:constr type="ctrY" for="ch" forName="picture5" refType="h" fact="0.3626"/>
                  <dgm:constr type="w" for="ch" forName="picture5" refType="w" fact="0.125"/>
                  <dgm:constr type="h" for="ch" forName="picture5" refType="h" fact="0.1403"/>
                  <dgm:constr type="l" for="ch" forName="parTx6" refType="w" fact="0.7874"/>
                  <dgm:constr type="t" for="ch" forName="parTx6" refType="h" fact="0.2044"/>
                  <dgm:constr type="w" for="ch" forName="parTx6" refType="w" fact="0.2696"/>
                  <dgm:constr type="h" for="ch" forName="parTx6" refType="h" fact="0.0811"/>
                  <dgm:constr type="ctrX" for="ch" forName="picture6" refType="w" fact="0.7751"/>
                  <dgm:constr type="ctrY" for="ch" forName="picture6" refType="h" fact="0.195"/>
                  <dgm:constr type="w" for="ch" forName="picture6" refType="w" fact="0.125"/>
                  <dgm:constr type="h" for="ch" forName="picture6" refType="h" fact="0.1403"/>
                </dgm:constrLst>
              </dgm:else>
            </dgm:choose>
          </dgm:if>
          <dgm:else name="Name58">
            <dgm:choose name="Name59">
              <dgm:if name="Name60"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6392"/>
                  <dgm:constr type="ctrY" for="ch" forName="dot1" refType="h" fact="0.8839"/>
                  <dgm:constr type="w" for="ch" forName="dot1" refType="userD"/>
                  <dgm:constr type="h" for="ch" forName="dot1" refType="userD"/>
                  <dgm:constr type="ctrX" for="ch" forName="dot2" refType="w" fact="0.6616"/>
                  <dgm:constr type="ctrY" for="ch" forName="dot2" refType="h" fact="0.8967"/>
                  <dgm:constr type="w" for="ch" forName="dot2" refType="userD"/>
                  <dgm:constr type="h" for="ch" forName="dot2" refType="userD"/>
                  <dgm:constr type="ctrX" for="ch" forName="dot3" refType="w" fact="0.6845"/>
                  <dgm:constr type="ctrY" for="ch" forName="dot3" refType="h" fact="0.9076"/>
                  <dgm:constr type="w" for="ch" forName="dot3" refType="userD"/>
                  <dgm:constr type="h" for="ch" forName="dot3" refType="userD"/>
                  <dgm:constr type="ctrX" for="ch" forName="dot4" refType="w" fact="0.7077"/>
                  <dgm:constr type="ctrY" for="ch" forName="dot4" refType="h" fact="0.9165"/>
                  <dgm:constr type="w" for="ch" forName="dot4" refType="userD"/>
                  <dgm:constr type="h" for="ch" forName="dot4" refType="userD"/>
                  <dgm:constr type="ctrX" for="ch" forName="dot5" refType="w" fact="0.7312"/>
                  <dgm:constr type="ctrY" for="ch" forName="dot5" refType="h" fact="0.9234"/>
                  <dgm:constr type="w" for="ch" forName="dot5" refType="userD"/>
                  <dgm:constr type="h" for="ch" forName="dot5" refType="userD"/>
                  <dgm:constr type="ctrX" for="ch" forName="dot6" refType="w" fact="0.5117"/>
                  <dgm:constr type="ctrY" for="ch" forName="dot6" refType="h" fact="0.764"/>
                  <dgm:constr type="w" for="ch" forName="dot6" refType="userD"/>
                  <dgm:constr type="h" for="ch" forName="dot6" refType="userD"/>
                  <dgm:constr type="ctrX" for="ch" forName="dot7" refType="w" fact="0.5305"/>
                  <dgm:constr type="ctrY" for="ch" forName="dot7" refType="h" fact="0.7878"/>
                  <dgm:constr type="w" for="ch" forName="dot7" refType="userD"/>
                  <dgm:constr type="h" for="ch" forName="dot7" refType="userD"/>
                  <dgm:constr type="ctrX" for="ch" forName="dot8" refType="w" fact="0.4304"/>
                  <dgm:constr type="ctrY" for="ch" forName="dot8" refType="h" fact="0.6227"/>
                  <dgm:constr type="w" for="ch" forName="dot8" refType="userD"/>
                  <dgm:constr type="h" for="ch" forName="dot8" refType="userD"/>
                  <dgm:constr type="ctrX" for="ch" forName="dot9" refType="w" fact="0.3753"/>
                  <dgm:constr type="ctrY" for="ch" forName="dot9" refType="h" fact="0.4556"/>
                  <dgm:constr type="w" for="ch" forName="dot9" refType="userD"/>
                  <dgm:constr type="h" for="ch" forName="dot9" refType="userD"/>
                  <dgm:constr type="ctrX" for="ch" forName="dot10" refType="w" fact="0.3491"/>
                  <dgm:constr type="ctrY" for="ch" forName="dot10" refType="h" fact="0.2816"/>
                  <dgm:constr type="w" for="ch" forName="dot10" refType="userD"/>
                  <dgm:constr type="h" for="ch" forName="dot10" refType="userD"/>
                  <dgm:constr type="ctrX" for="ch" forName="dotArrow1" refType="w" fact="0.3719"/>
                  <dgm:constr type="ctrY" for="ch" forName="dotArrow1" refType="h" fact="0.0748"/>
                  <dgm:constr type="w" for="ch" forName="dotArrow1" refType="userD"/>
                  <dgm:constr type="h" for="ch" forName="dotArrow1" refType="userD"/>
                  <dgm:constr type="ctrX" for="ch" forName="dotArrow2" refType="w" fact="0.3563"/>
                  <dgm:constr type="ctrY" for="ch" forName="dotArrow2" refType="h" fact="0.0581"/>
                  <dgm:constr type="w" for="ch" forName="dotArrow2" refType="userD"/>
                  <dgm:constr type="h" for="ch" forName="dotArrow2" refType="userD"/>
                  <dgm:constr type="ctrX" for="ch" forName="dotArrow3" refType="w" fact="0.3407"/>
                  <dgm:constr type="ctrY" for="ch" forName="dotArrow3" refType="h" fact="0.0414"/>
                  <dgm:constr type="w" for="ch" forName="dotArrow3" refType="userD"/>
                  <dgm:constr type="h" for="ch" forName="dotArrow3" refType="userD"/>
                  <dgm:constr type="ctrX" for="ch" forName="dotArrow4" refType="w" fact="0.325"/>
                  <dgm:constr type="ctrY" for="ch" forName="dotArrow4" refType="h" fact="0.0581"/>
                  <dgm:constr type="w" for="ch" forName="dotArrow4" refType="userD"/>
                  <dgm:constr type="h" for="ch" forName="dotArrow4" refType="userD"/>
                  <dgm:constr type="ctrX" for="ch" forName="dotArrow5" refType="w" fact="0.3094"/>
                  <dgm:constr type="ctrY" for="ch" forName="dotArrow5" refType="h" fact="0.0748"/>
                  <dgm:constr type="w" for="ch" forName="dotArrow5" refType="userD"/>
                  <dgm:constr type="h" for="ch" forName="dotArrow5" refType="userD"/>
                  <dgm:constr type="ctrX" for="ch" forName="dotArrow6" refType="w" fact="0.3407"/>
                  <dgm:constr type="ctrY" for="ch" forName="dotArrow6" refType="h" fact="0.0766"/>
                  <dgm:constr type="w" for="ch" forName="dotArrow6" refType="userD"/>
                  <dgm:constr type="h" for="ch" forName="dotArrow6" refType="userD"/>
                  <dgm:constr type="ctrX" for="ch" forName="dotArrow7" refType="w" fact="0.3407"/>
                  <dgm:constr type="ctrY" for="ch" forName="dotArrow7" refType="h" fact="0.1118"/>
                  <dgm:constr type="w" for="ch" forName="dotArrow7" refType="userD"/>
                  <dgm:constr type="h" for="ch" forName="dotArrow7" refType="userD"/>
                  <dgm:constr type="r" for="ch" forName="parTx1" refType="w" fact="0.7909"/>
                  <dgm:constr type="t" for="ch" forName="parTx1" refType="h" fact="0.9433"/>
                  <dgm:constr type="w" for="ch" forName="parTx1" refType="w" fact="0.2275"/>
                  <dgm:constr type="h" for="ch" forName="parTx1" refType="h" fact="0.0811"/>
                  <dgm:constr type="ctrX" for="ch" forName="picture1" refType="w" fact="0.8012"/>
                  <dgm:constr type="ctrY" for="ch" forName="picture1" refType="h" fact="0.9322"/>
                  <dgm:constr type="w" for="ch" forName="picture1" refType="w" fact="0.1055"/>
                  <dgm:constr type="h" for="ch" forName="picture1" refType="h" fact="0.140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727"/>
                  <dgm:constr type="t" for="ch" forName="parTx2" refType="h" fact="0.8468"/>
                  <dgm:constr type="w" for="ch" forName="parTx2" refType="w" fact="0.2275"/>
                  <dgm:constr type="h" for="ch" forName="parTx2" refType="h" fact="0.0811"/>
                  <dgm:constr type="ctrX" for="ch" forName="picture2" refType="w" fact="0.5831"/>
                  <dgm:constr type="ctrY" for="ch" forName="picture2" refType="h" fact="0.8357"/>
                  <dgm:constr type="w" for="ch" forName="picture2" refType="w" fact="0.1055"/>
                  <dgm:constr type="h" for="ch" forName="picture2" refType="h" fact="0.140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651"/>
                  <dgm:constr type="t" for="ch" forName="parTx3" refType="h" fact="0.7023"/>
                  <dgm:constr type="w" for="ch" forName="parTx3" refType="w" fact="0.2275"/>
                  <dgm:constr type="h" for="ch" forName="parTx3" refType="h" fact="0.0811"/>
                  <dgm:constr type="ctrX" for="ch" forName="picture3" refType="w" fact="0.4755"/>
                  <dgm:constr type="ctrY" for="ch" forName="picture3" refType="h" fact="0.6912"/>
                  <dgm:constr type="w" for="ch" forName="picture3" refType="w" fact="0.1055"/>
                  <dgm:constr type="h" for="ch" forName="picture3" refType="h" fact="0.140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002"/>
                  <dgm:constr type="t" for="ch" forName="parTx4" refType="h" fact="0.5441"/>
                  <dgm:constr type="w" for="ch" forName="parTx4" refType="w" fact="0.2275"/>
                  <dgm:constr type="h" for="ch" forName="parTx4" refType="h" fact="0.0811"/>
                  <dgm:constr type="ctrX" for="ch" forName="picture4" refType="w" fact="0.4106"/>
                  <dgm:constr type="ctrY" for="ch" forName="picture4" refType="h" fact="0.533"/>
                  <dgm:constr type="w" for="ch" forName="picture4" refType="w" fact="0.1055"/>
                  <dgm:constr type="h" for="ch" forName="picture4" refType="h" fact="0.140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584"/>
                  <dgm:constr type="t" for="ch" forName="parTx5" refType="h" fact="0.3737"/>
                  <dgm:constr type="w" for="ch" forName="parTx5" refType="w" fact="0.2275"/>
                  <dgm:constr type="h" for="ch" forName="parTx5" refType="h" fact="0.0811"/>
                  <dgm:constr type="ctrX" for="ch" forName="picture5" refType="w" fact="0.3687"/>
                  <dgm:constr type="ctrY" for="ch" forName="picture5" refType="h" fact="0.3626"/>
                  <dgm:constr type="w" for="ch" forName="picture5" refType="w" fact="0.1055"/>
                  <dgm:constr type="h" for="ch" forName="picture5" refType="h" fact="0.1403"/>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356"/>
                  <dgm:constr type="t" for="ch" forName="parTx6" refType="h" fact="0.2061"/>
                  <dgm:constr type="w" for="ch" forName="parTx6" refType="w" fact="0.2275"/>
                  <dgm:constr type="h" for="ch" forName="parTx6" refType="h" fact="0.0811"/>
                  <dgm:constr type="ctrX" for="ch" forName="picture6" refType="w" fact="0.3459"/>
                  <dgm:constr type="ctrY" for="ch" forName="picture6" refType="h" fact="0.195"/>
                  <dgm:constr type="w" for="ch" forName="picture6" refType="w" fact="0.1055"/>
                  <dgm:constr type="h" for="ch" forName="picture6" refType="h" fact="0.1403"/>
                  <dgm:constr type="r" for="ch" forName="desTx6" refType="l" refFor="ch" refForName="parTx6"/>
                  <dgm:constr type="l" for="ch" forName="desTx6"/>
                  <dgm:constr type="t" for="ch" forName="desTx6" refType="t" refFor="ch" refForName="parTx6"/>
                  <dgm:constr type="h" for="ch" forName="desTx6" refType="h" refFor="ch" refForName="parTx6"/>
                </dgm:constrLst>
              </dgm:if>
              <dgm:else name="Name61">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5724"/>
                  <dgm:constr type="ctrY" for="ch" forName="dot1" refType="h" fact="0.8839"/>
                  <dgm:constr type="w" for="ch" forName="dot1" refType="userD"/>
                  <dgm:constr type="h" for="ch" forName="dot1" refType="userD"/>
                  <dgm:constr type="ctrX" for="ch" forName="dot2" refType="w" fact="0.599"/>
                  <dgm:constr type="ctrY" for="ch" forName="dot2" refType="h" fact="0.8967"/>
                  <dgm:constr type="w" for="ch" forName="dot2" refType="userD"/>
                  <dgm:constr type="h" for="ch" forName="dot2" refType="userD"/>
                  <dgm:constr type="ctrX" for="ch" forName="dot3" refType="w" fact="0.6261"/>
                  <dgm:constr type="ctrY" for="ch" forName="dot3" refType="h" fact="0.9076"/>
                  <dgm:constr type="w" for="ch" forName="dot3" refType="userD"/>
                  <dgm:constr type="h" for="ch" forName="dot3" refType="userD"/>
                  <dgm:constr type="ctrX" for="ch" forName="dot4" refType="w" fact="0.6536"/>
                  <dgm:constr type="ctrY" for="ch" forName="dot4" refType="h" fact="0.9165"/>
                  <dgm:constr type="w" for="ch" forName="dot4" refType="userD"/>
                  <dgm:constr type="h" for="ch" forName="dot4" refType="userD"/>
                  <dgm:constr type="ctrX" for="ch" forName="dot5" refType="w" fact="0.6814"/>
                  <dgm:constr type="ctrY" for="ch" forName="dot5" refType="h" fact="0.9234"/>
                  <dgm:constr type="w" for="ch" forName="dot5" refType="userD"/>
                  <dgm:constr type="h" for="ch" forName="dot5" refType="userD"/>
                  <dgm:constr type="ctrX" for="ch" forName="dot6" refType="w" fact="0.4214"/>
                  <dgm:constr type="ctrY" for="ch" forName="dot6" refType="h" fact="0.764"/>
                  <dgm:constr type="w" for="ch" forName="dot6" refType="userD"/>
                  <dgm:constr type="h" for="ch" forName="dot6" refType="userD"/>
                  <dgm:constr type="ctrX" for="ch" forName="dot7" refType="w" fact="0.4436"/>
                  <dgm:constr type="ctrY" for="ch" forName="dot7" refType="h" fact="0.7878"/>
                  <dgm:constr type="w" for="ch" forName="dot7" refType="userD"/>
                  <dgm:constr type="h" for="ch" forName="dot7" refType="userD"/>
                  <dgm:constr type="ctrX" for="ch" forName="dot8" refType="w" fact="0.325"/>
                  <dgm:constr type="ctrY" for="ch" forName="dot8" refType="h" fact="0.6227"/>
                  <dgm:constr type="w" for="ch" forName="dot8" refType="userD"/>
                  <dgm:constr type="h" for="ch" forName="dot8" refType="userD"/>
                  <dgm:constr type="ctrX" for="ch" forName="dot9" refType="w" fact="0.2597"/>
                  <dgm:constr type="ctrY" for="ch" forName="dot9" refType="h" fact="0.4556"/>
                  <dgm:constr type="w" for="ch" forName="dot9" refType="userD"/>
                  <dgm:constr type="h" for="ch" forName="dot9" refType="userD"/>
                  <dgm:constr type="ctrX" for="ch" forName="dot10" refType="w" fact="0.2286"/>
                  <dgm:constr type="ctrY" for="ch" forName="dot10" refType="h" fact="0.2816"/>
                  <dgm:constr type="w" for="ch" forName="dot10" refType="userD"/>
                  <dgm:constr type="h" for="ch" forName="dot10" refType="userD"/>
                  <dgm:constr type="ctrX" for="ch" forName="dotArrow1" refType="w" fact="0.2557"/>
                  <dgm:constr type="ctrY" for="ch" forName="dotArrow1" refType="h" fact="0.0748"/>
                  <dgm:constr type="w" for="ch" forName="dotArrow1" refType="userD"/>
                  <dgm:constr type="h" for="ch" forName="dotArrow1" refType="userD"/>
                  <dgm:constr type="ctrX" for="ch" forName="dotArrow2" refType="w" fact="0.2372"/>
                  <dgm:constr type="ctrY" for="ch" forName="dotArrow2" refType="h" fact="0.0581"/>
                  <dgm:constr type="w" for="ch" forName="dotArrow2" refType="userD"/>
                  <dgm:constr type="h" for="ch" forName="dotArrow2" refType="userD"/>
                  <dgm:constr type="ctrX" for="ch" forName="dotArrow3" refType="w" fact="0.2187"/>
                  <dgm:constr type="ctrY" for="ch" forName="dotArrow3" refType="h" fact="0.0414"/>
                  <dgm:constr type="w" for="ch" forName="dotArrow3" refType="userD"/>
                  <dgm:constr type="h" for="ch" forName="dotArrow3" refType="userD"/>
                  <dgm:constr type="ctrX" for="ch" forName="dotArrow4" refType="w" fact="0.2001"/>
                  <dgm:constr type="ctrY" for="ch" forName="dotArrow4" refType="h" fact="0.0581"/>
                  <dgm:constr type="w" for="ch" forName="dotArrow4" refType="userD"/>
                  <dgm:constr type="h" for="ch" forName="dotArrow4" refType="userD"/>
                  <dgm:constr type="ctrX" for="ch" forName="dotArrow5" refType="w" fact="0.1816"/>
                  <dgm:constr type="ctrY" for="ch" forName="dotArrow5" refType="h" fact="0.0748"/>
                  <dgm:constr type="w" for="ch" forName="dotArrow5" refType="userD"/>
                  <dgm:constr type="h" for="ch" forName="dotArrow5" refType="userD"/>
                  <dgm:constr type="ctrX" for="ch" forName="dotArrow6" refType="w" fact="0.2187"/>
                  <dgm:constr type="ctrY" for="ch" forName="dotArrow6" refType="h" fact="0.0766"/>
                  <dgm:constr type="w" for="ch" forName="dotArrow6" refType="userD"/>
                  <dgm:constr type="h" for="ch" forName="dotArrow6" refType="userD"/>
                  <dgm:constr type="ctrX" for="ch" forName="dotArrow7" refType="w" fact="0.2187"/>
                  <dgm:constr type="ctrY" for="ch" forName="dotArrow7" refType="h" fact="0.1118"/>
                  <dgm:constr type="w" for="ch" forName="dotArrow7" refType="userD"/>
                  <dgm:constr type="h" for="ch" forName="dotArrow7" refType="userD"/>
                  <dgm:constr type="r" for="ch" forName="parTx1" refType="w" fact="0.7522"/>
                  <dgm:constr type="t" for="ch" forName="parTx1" refType="h" fact="0.9416"/>
                  <dgm:constr type="w" for="ch" forName="parTx1" refType="w" fact="0.2696"/>
                  <dgm:constr type="h" for="ch" forName="parTx1" refType="h" fact="0.0811"/>
                  <dgm:constr type="ctrX" for="ch" forName="picture1" refType="w" fact="0.7644"/>
                  <dgm:constr type="ctrY" for="ch" forName="picture1" refType="h" fact="0.9322"/>
                  <dgm:constr type="w" for="ch" forName="picture1" refType="w" fact="0.125"/>
                  <dgm:constr type="h" for="ch" forName="picture1" refType="h" fact="0.1403"/>
                  <dgm:constr type="r" for="ch" forName="parTx2" refType="w" fact="0.4937"/>
                  <dgm:constr type="t" for="ch" forName="parTx2" refType="h" fact="0.8451"/>
                  <dgm:constr type="w" for="ch" forName="parTx2" refType="w" fact="0.2696"/>
                  <dgm:constr type="h" for="ch" forName="parTx2" refType="h" fact="0.0811"/>
                  <dgm:constr type="ctrX" for="ch" forName="picture2" refType="w" fact="0.5059"/>
                  <dgm:constr type="ctrY" for="ch" forName="picture2" refType="h" fact="0.8357"/>
                  <dgm:constr type="w" for="ch" forName="picture2" refType="w" fact="0.125"/>
                  <dgm:constr type="h" for="ch" forName="picture2" refType="h" fact="0.1403"/>
                  <dgm:constr type="r" for="ch" forName="parTx3" refType="w" fact="0.3662"/>
                  <dgm:constr type="t" for="ch" forName="parTx3" refType="h" fact="0.7006"/>
                  <dgm:constr type="w" for="ch" forName="parTx3" refType="w" fact="0.2696"/>
                  <dgm:constr type="h" for="ch" forName="parTx3" refType="h" fact="0.0811"/>
                  <dgm:constr type="ctrX" for="ch" forName="picture3" refType="w" fact="0.3784"/>
                  <dgm:constr type="ctrY" for="ch" forName="picture3" refType="h" fact="0.6912"/>
                  <dgm:constr type="w" for="ch" forName="picture3" refType="w" fact="0.125"/>
                  <dgm:constr type="h" for="ch" forName="picture3" refType="h" fact="0.1403"/>
                  <dgm:constr type="r" for="ch" forName="parTx4" refType="w" fact="0.2893"/>
                  <dgm:constr type="t" for="ch" forName="parTx4" refType="h" fact="0.5424"/>
                  <dgm:constr type="w" for="ch" forName="parTx4" refType="w" fact="0.2696"/>
                  <dgm:constr type="h" for="ch" forName="parTx4" refType="h" fact="0.0811"/>
                  <dgm:constr type="ctrX" for="ch" forName="picture4" refType="w" fact="0.3015"/>
                  <dgm:constr type="ctrY" for="ch" forName="picture4" refType="h" fact="0.533"/>
                  <dgm:constr type="w" for="ch" forName="picture4" refType="w" fact="0.125"/>
                  <dgm:constr type="h" for="ch" forName="picture4" refType="h" fact="0.1403"/>
                  <dgm:constr type="r" for="ch" forName="parTx5" refType="w" fact="0.2397"/>
                  <dgm:constr type="t" for="ch" forName="parTx5" refType="h" fact="0.372"/>
                  <dgm:constr type="w" for="ch" forName="parTx5" refType="w" fact="0.2696"/>
                  <dgm:constr type="h" for="ch" forName="parTx5" refType="h" fact="0.0811"/>
                  <dgm:constr type="ctrX" for="ch" forName="picture5" refType="w" fact="0.2519"/>
                  <dgm:constr type="ctrY" for="ch" forName="picture5" refType="h" fact="0.3626"/>
                  <dgm:constr type="w" for="ch" forName="picture5" refType="w" fact="0.125"/>
                  <dgm:constr type="h" for="ch" forName="picture5" refType="h" fact="0.1403"/>
                  <dgm:constr type="r" for="ch" forName="parTx6" refType="w" fact="0.2127"/>
                  <dgm:constr type="t" for="ch" forName="parTx6" refType="h" fact="0.2044"/>
                  <dgm:constr type="w" for="ch" forName="parTx6" refType="w" fact="0.2696"/>
                  <dgm:constr type="h" for="ch" forName="parTx6" refType="h" fact="0.0811"/>
                  <dgm:constr type="ctrX" for="ch" forName="picture6" refType="w" fact="0.2249"/>
                  <dgm:constr type="ctrY" for="ch" forName="picture6" refType="h" fact="0.195"/>
                  <dgm:constr type="w" for="ch" forName="picture6" refType="w" fact="0.125"/>
                  <dgm:constr type="h" for="ch" forName="picture6" refType="h" fact="0.1403"/>
                </dgm:constrLst>
              </dgm:else>
            </dgm:choose>
          </dgm:else>
        </dgm:choose>
      </dgm:if>
      <dgm:else name="Name62">
        <dgm:choose name="Name63">
          <dgm:if name="Name64" func="var" arg="dir" op="equ" val="norm">
            <dgm:choose name="Name65">
              <dgm:if name="Name66"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3909"/>
                  <dgm:constr type="ctrY" for="ch" forName="dot1" refType="h" fact="0.8342"/>
                  <dgm:constr type="w" for="ch" forName="dot1" refType="userD"/>
                  <dgm:constr type="h" for="ch" forName="dot1" refType="userD"/>
                  <dgm:constr type="ctrX" for="ch" forName="dot2" refType="w" fact="0.3721"/>
                  <dgm:constr type="ctrY" for="ch" forName="dot2" refType="h" fact="0.8448"/>
                  <dgm:constr type="w" for="ch" forName="dot2" refType="userD"/>
                  <dgm:constr type="h" for="ch" forName="dot2" refType="userD"/>
                  <dgm:constr type="ctrX" for="ch" forName="dot3" refType="w" fact="0.353"/>
                  <dgm:constr type="ctrY" for="ch" forName="dot3" refType="h" fact="0.8539"/>
                  <dgm:constr type="w" for="ch" forName="dot3" refType="userD"/>
                  <dgm:constr type="h" for="ch" forName="dot3" refType="userD"/>
                  <dgm:constr type="ctrX" for="ch" forName="dot4" refType="w" fact="0.3337"/>
                  <dgm:constr type="ctrY" for="ch" forName="dot4" refType="h" fact="0.8615"/>
                  <dgm:constr type="w" for="ch" forName="dot4" refType="userD"/>
                  <dgm:constr type="h" for="ch" forName="dot4" refType="userD"/>
                  <dgm:constr type="ctrX" for="ch" forName="dot5" refType="w" fact="0.3142"/>
                  <dgm:constr type="ctrY" for="ch" forName="dot5" refType="h" fact="0.8676"/>
                  <dgm:constr type="w" for="ch" forName="dot5" refType="userD"/>
                  <dgm:constr type="h" for="ch" forName="dot5" refType="userD"/>
                  <dgm:constr type="ctrX" for="ch" forName="dot6" refType="w" fact="0.5088"/>
                  <dgm:constr type="ctrY" for="ch" forName="dot6" refType="h" fact="0.7255"/>
                  <dgm:constr type="w" for="ch" forName="dot6" refType="userD"/>
                  <dgm:constr type="h" for="ch" forName="dot6" refType="userD"/>
                  <dgm:constr type="ctrX" for="ch" forName="dot7" refType="w" fact="0.4926"/>
                  <dgm:constr type="ctrY" for="ch" forName="dot7" refType="h" fact="0.7454"/>
                  <dgm:constr type="w" for="ch" forName="dot7" refType="userD"/>
                  <dgm:constr type="h" for="ch" forName="dot7" refType="userD"/>
                  <dgm:constr type="ctrX" for="ch" forName="dot8" refType="w" fact="0.5836"/>
                  <dgm:constr type="ctrY" for="ch" forName="dot8" refType="h" fact="0.6026"/>
                  <dgm:constr type="w" for="ch" forName="dot8" refType="userD"/>
                  <dgm:constr type="h" for="ch" forName="dot8" refType="userD"/>
                  <dgm:constr type="ctrX" for="ch" forName="dot9" refType="w" fact="0.6371"/>
                  <dgm:constr type="ctrY" for="ch" forName="dot9" refType="h" fact="0.4632"/>
                  <dgm:constr type="w" for="ch" forName="dot9" refType="userD"/>
                  <dgm:constr type="h" for="ch" forName="dot9" refType="userD"/>
                  <dgm:constr type="ctrX" for="ch" forName="dot10" refType="w" fact="0.6701"/>
                  <dgm:constr type="ctrY" for="ch" forName="dot10" refType="h" fact="0.3187"/>
                  <dgm:constr type="w" for="ch" forName="dot10" refType="userD"/>
                  <dgm:constr type="h" for="ch" forName="dot10" refType="userD"/>
                  <dgm:constr type="ctrX" for="ch" forName="dot11" refType="w" fact="0.6853"/>
                  <dgm:constr type="ctrY" for="ch" forName="dot11" refType="h" fact="0.1763"/>
                  <dgm:constr type="w" for="ch" forName="dot11" refType="userD"/>
                  <dgm:constr type="h" for="ch" forName="dot11" refType="userD"/>
                  <dgm:constr type="ctrX" for="ch" forName="dotArrow1" refType="w" fact="0.6627"/>
                  <dgm:constr type="ctrY" for="ch" forName="dotArrow1" refType="h" fact="-0.0099"/>
                  <dgm:constr type="w" for="ch" forName="dotArrow1" refType="userD"/>
                  <dgm:constr type="h" for="ch" forName="dotArrow1" refType="userD"/>
                  <dgm:constr type="ctrX" for="ch" forName="dotArrow2" refType="w" fact="0.6773"/>
                  <dgm:constr type="ctrY" for="ch" forName="dotArrow2" refType="h" fact="-0.0239"/>
                  <dgm:constr type="w" for="ch" forName="dotArrow2" refType="userD"/>
                  <dgm:constr type="h" for="ch" forName="dotArrow2" refType="userD"/>
                  <dgm:constr type="ctrX" for="ch" forName="dotArrow3" refType="w" fact="0.6919"/>
                  <dgm:constr type="ctrY" for="ch" forName="dotArrow3" refType="h" fact="-0.0378"/>
                  <dgm:constr type="w" for="ch" forName="dotArrow3" refType="userD"/>
                  <dgm:constr type="h" for="ch" forName="dotArrow3" refType="userD"/>
                  <dgm:constr type="ctrX" for="ch" forName="dotArrow4" refType="w" fact="0.7065"/>
                  <dgm:constr type="ctrY" for="ch" forName="dotArrow4" refType="h" fact="-0.0239"/>
                  <dgm:constr type="w" for="ch" forName="dotArrow4" refType="userD"/>
                  <dgm:constr type="h" for="ch" forName="dotArrow4" refType="userD"/>
                  <dgm:constr type="ctrX" for="ch" forName="dotArrow5" refType="w" fact="0.7212"/>
                  <dgm:constr type="ctrY" for="ch" forName="dotArrow5" refType="h" fact="-0.0099"/>
                  <dgm:constr type="w" for="ch" forName="dotArrow5" refType="userD"/>
                  <dgm:constr type="h" for="ch" forName="dotArrow5" refType="userD"/>
                  <dgm:constr type="ctrX" for="ch" forName="dotArrow6" refType="w" fact="0.6919"/>
                  <dgm:constr type="ctrY" for="ch" forName="dotArrow6" refType="h" fact="-0.0084"/>
                  <dgm:constr type="w" for="ch" forName="dotArrow6" refType="userD"/>
                  <dgm:constr type="h" for="ch" forName="dotArrow6" refType="userD"/>
                  <dgm:constr type="ctrX" for="ch" forName="dotArrow7" refType="w" fact="0.6919"/>
                  <dgm:constr type="ctrY" for="ch" forName="dotArrow7" refType="h" fact="0.0211"/>
                  <dgm:constr type="w" for="ch" forName="dotArrow7" refType="userD"/>
                  <dgm:constr type="h" for="ch" forName="dotArrow7" refType="userD"/>
                  <dgm:constr type="l" for="ch" forName="parTx1" refType="w" fact="0.2556"/>
                  <dgm:constr type="t" for="ch" forName="parTx1" refType="h" fact="0.8856"/>
                  <dgm:constr type="w" for="ch" forName="parTx1" refType="w" fact="0.2101"/>
                  <dgm:constr type="h" for="ch" forName="parTx1" refType="h" fact="0.0704"/>
                  <dgm:constr type="ctrX" for="ch" forName="picture1" refType="w" fact="0.246"/>
                  <dgm:constr type="ctrY" for="ch" forName="picture1" refType="h" fact="0.8769"/>
                  <dgm:constr type="w" for="ch" forName="picture1" refType="w" fact="0.0974"/>
                  <dgm:constr type="h" for="ch" forName="picture1" refType="h" fact="0.121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535"/>
                  <dgm:constr type="t" for="ch" forName="parTx2" refType="h" fact="0.7956"/>
                  <dgm:constr type="w" for="ch" forName="parTx2" refType="w" fact="0.2101"/>
                  <dgm:constr type="h" for="ch" forName="parTx2" refType="h" fact="0.0704"/>
                  <dgm:constr type="ctrX" for="ch" forName="picture2" refType="w" fact="0.4439"/>
                  <dgm:constr type="ctrY" for="ch" forName="picture2" refType="h" fact="0.787"/>
                  <dgm:constr type="w" for="ch" forName="picture2" refType="w" fact="0.0974"/>
                  <dgm:constr type="h" for="ch" forName="picture2" refType="h" fact="0.1218"/>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511"/>
                  <dgm:constr type="t" for="ch" forName="parTx3" refType="h" fact="0.673"/>
                  <dgm:constr type="w" for="ch" forName="parTx3" refType="w" fact="0.2101"/>
                  <dgm:constr type="h" for="ch" forName="parTx3" refType="h" fact="0.0704"/>
                  <dgm:constr type="ctrX" for="ch" forName="picture3" refType="w" fact="0.5415"/>
                  <dgm:constr type="ctrY" for="ch" forName="picture3" refType="h" fact="0.6644"/>
                  <dgm:constr type="w" for="ch" forName="picture3" refType="w" fact="0.0974"/>
                  <dgm:constr type="h" for="ch" forName="picture3" refType="h" fact="0.1218"/>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6132"/>
                  <dgm:constr type="t" for="ch" forName="parTx4" refType="h" fact="0.538"/>
                  <dgm:constr type="w" for="ch" forName="parTx4" refType="w" fact="0.2101"/>
                  <dgm:constr type="h" for="ch" forName="parTx4" refType="h" fact="0.0704"/>
                  <dgm:constr type="ctrX" for="ch" forName="picture4" refType="w" fact="0.6037"/>
                  <dgm:constr type="ctrY" for="ch" forName="picture4" refType="h" fact="0.5294"/>
                  <dgm:constr type="w" for="ch" forName="picture4" refType="w" fact="0.0974"/>
                  <dgm:constr type="h" for="ch" forName="picture4" refType="h" fact="0.1218"/>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576"/>
                  <dgm:constr type="t" for="ch" forName="parTx5" refType="h" fact="0.3951"/>
                  <dgm:constr type="w" for="ch" forName="parTx5" refType="w" fact="0.2101"/>
                  <dgm:constr type="h" for="ch" forName="parTx5" refType="h" fact="0.0704"/>
                  <dgm:constr type="ctrX" for="ch" forName="picture5" refType="w" fact="0.648"/>
                  <dgm:constr type="ctrY" for="ch" forName="picture5" refType="h" fact="0.3864"/>
                  <dgm:constr type="w" for="ch" forName="picture5" refType="w" fact="0.0974"/>
                  <dgm:constr type="h" for="ch" forName="picture5" refType="h" fact="0.1218"/>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828"/>
                  <dgm:constr type="t" for="ch" forName="parTx6" refType="h" fact="0.2531"/>
                  <dgm:constr type="w" for="ch" forName="parTx6" refType="w" fact="0.2101"/>
                  <dgm:constr type="h" for="ch" forName="parTx6" refType="h" fact="0.0704"/>
                  <dgm:constr type="ctrX" for="ch" forName="picture6" refType="w" fact="0.6733"/>
                  <dgm:constr type="ctrY" for="ch" forName="picture6" refType="h" fact="0.2444"/>
                  <dgm:constr type="w" for="ch" forName="picture6" refType="w" fact="0.0974"/>
                  <dgm:constr type="h" for="ch" forName="picture6" refType="h" fact="0.1218"/>
                  <dgm:constr type="l" for="ch" forName="desTx6" refType="r" refFor="ch" refForName="parTx6"/>
                  <dgm:constr type="r" for="ch" forName="desTx6" refType="w"/>
                  <dgm:constr type="t" for="ch" forName="desTx6" refType="t" refFor="ch" refForName="parTx6"/>
                  <dgm:constr type="h" for="ch" forName="desTx6" refType="h" refFor="ch" refForName="parTx6"/>
                  <dgm:constr type="l" for="ch" forName="parTx7" refType="w" fact="0.6966"/>
                  <dgm:constr type="t" for="ch" forName="parTx7" refType="h" fact="0.1162"/>
                  <dgm:constr type="w" for="ch" forName="parTx7" refType="w" fact="0.2101"/>
                  <dgm:constr type="h" for="ch" forName="parTx7" refType="h" fact="0.0704"/>
                  <dgm:constr type="ctrX" for="ch" forName="picture7" refType="w" fact="0.6871"/>
                  <dgm:constr type="ctrY" for="ch" forName="picture7" refType="h" fact="0.1075"/>
                  <dgm:constr type="w" for="ch" forName="picture7" refType="w" fact="0.0974"/>
                  <dgm:constr type="h" for="ch" forName="picture7" refType="h" fact="0.1218"/>
                  <dgm:constr type="l" for="ch" forName="desTx7" refType="r" refFor="ch" refForName="parTx7"/>
                  <dgm:constr type="r" for="ch" forName="desTx7" refType="w"/>
                  <dgm:constr type="t" for="ch" forName="desTx7" refType="t" refFor="ch" refForName="parTx7"/>
                  <dgm:constr type="h" for="ch" forName="desTx7" refType="h" refFor="ch" refForName="parTx7"/>
                </dgm:constrLst>
              </dgm:if>
              <dgm:else name="Name67">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4459"/>
                  <dgm:constr type="ctrY" for="ch" forName="dot1" refType="h" fact="0.8342"/>
                  <dgm:constr type="w" for="ch" forName="dot1" refType="userD"/>
                  <dgm:constr type="h" for="ch" forName="dot1" refType="userD"/>
                  <dgm:constr type="ctrX" for="ch" forName="dot2" refType="w" fact="0.4244"/>
                  <dgm:constr type="ctrY" for="ch" forName="dot2" refType="h" fact="0.8448"/>
                  <dgm:constr type="w" for="ch" forName="dot2" refType="userD"/>
                  <dgm:constr type="h" for="ch" forName="dot2" refType="userD"/>
                  <dgm:constr type="ctrX" for="ch" forName="dot3" refType="w" fact="0.4026"/>
                  <dgm:constr type="ctrY" for="ch" forName="dot3" refType="h" fact="0.8539"/>
                  <dgm:constr type="w" for="ch" forName="dot3" refType="userD"/>
                  <dgm:constr type="h" for="ch" forName="dot3" refType="userD"/>
                  <dgm:constr type="ctrX" for="ch" forName="dot4" refType="w" fact="0.3806"/>
                  <dgm:constr type="ctrY" for="ch" forName="dot4" refType="h" fact="0.8615"/>
                  <dgm:constr type="w" for="ch" forName="dot4" refType="userD"/>
                  <dgm:constr type="h" for="ch" forName="dot4" refType="userD"/>
                  <dgm:constr type="ctrX" for="ch" forName="dot5" refType="w" fact="0.3584"/>
                  <dgm:constr type="ctrY" for="ch" forName="dot5" refType="h" fact="0.8676"/>
                  <dgm:constr type="w" for="ch" forName="dot5" refType="userD"/>
                  <dgm:constr type="h" for="ch" forName="dot5" refType="userD"/>
                  <dgm:constr type="ctrX" for="ch" forName="dot6" refType="w" fact="0.5803"/>
                  <dgm:constr type="ctrY" for="ch" forName="dot6" refType="h" fact="0.7255"/>
                  <dgm:constr type="w" for="ch" forName="dot6" refType="userD"/>
                  <dgm:constr type="h" for="ch" forName="dot6" refType="userD"/>
                  <dgm:constr type="ctrX" for="ch" forName="dot7" refType="w" fact="0.5618"/>
                  <dgm:constr type="ctrY" for="ch" forName="dot7" refType="h" fact="0.7454"/>
                  <dgm:constr type="w" for="ch" forName="dot7" refType="userD"/>
                  <dgm:constr type="h" for="ch" forName="dot7" refType="userD"/>
                  <dgm:constr type="ctrX" for="ch" forName="dot8" refType="w" fact="0.6656"/>
                  <dgm:constr type="ctrY" for="ch" forName="dot8" refType="h" fact="0.6026"/>
                  <dgm:constr type="w" for="ch" forName="dot8" refType="userD"/>
                  <dgm:constr type="h" for="ch" forName="dot8" refType="userD"/>
                  <dgm:constr type="ctrX" for="ch" forName="dot9" refType="w" fact="0.7266"/>
                  <dgm:constr type="ctrY" for="ch" forName="dot9" refType="h" fact="0.4632"/>
                  <dgm:constr type="w" for="ch" forName="dot9" refType="userD"/>
                  <dgm:constr type="h" for="ch" forName="dot9" refType="userD"/>
                  <dgm:constr type="ctrX" for="ch" forName="dot10" refType="w" fact="0.7643"/>
                  <dgm:constr type="ctrY" for="ch" forName="dot10" refType="h" fact="0.3187"/>
                  <dgm:constr type="w" for="ch" forName="dot10" refType="userD"/>
                  <dgm:constr type="h" for="ch" forName="dot10" refType="userD"/>
                  <dgm:constr type="ctrX" for="ch" forName="dot11" refType="w" fact="0.7816"/>
                  <dgm:constr type="ctrY" for="ch" forName="dot11" refType="h" fact="0.1763"/>
                  <dgm:constr type="w" for="ch" forName="dot11" refType="userD"/>
                  <dgm:constr type="h" for="ch" forName="dot11" refType="userD"/>
                  <dgm:constr type="ctrX" for="ch" forName="dotArrow1" refType="w" fact="0.7558"/>
                  <dgm:constr type="ctrY" for="ch" forName="dotArrow1" refType="h" fact="-0.0099"/>
                  <dgm:constr type="w" for="ch" forName="dotArrow1" refType="userD"/>
                  <dgm:constr type="h" for="ch" forName="dotArrow1" refType="userD"/>
                  <dgm:constr type="ctrX" for="ch" forName="dotArrow2" refType="w" fact="0.7725"/>
                  <dgm:constr type="ctrY" for="ch" forName="dotArrow2" refType="h" fact="-0.0239"/>
                  <dgm:constr type="w" for="ch" forName="dotArrow2" refType="userD"/>
                  <dgm:constr type="h" for="ch" forName="dotArrow2" refType="userD"/>
                  <dgm:constr type="ctrX" for="ch" forName="dotArrow3" refType="w" fact="0.7892"/>
                  <dgm:constr type="ctrY" for="ch" forName="dotArrow3" refType="h" fact="-0.0378"/>
                  <dgm:constr type="w" for="ch" forName="dotArrow3" refType="userD"/>
                  <dgm:constr type="h" for="ch" forName="dotArrow3" refType="userD"/>
                  <dgm:constr type="ctrX" for="ch" forName="dotArrow4" refType="w" fact="0.8058"/>
                  <dgm:constr type="ctrY" for="ch" forName="dotArrow4" refType="h" fact="-0.0239"/>
                  <dgm:constr type="w" for="ch" forName="dotArrow4" refType="userD"/>
                  <dgm:constr type="h" for="ch" forName="dotArrow4" refType="userD"/>
                  <dgm:constr type="ctrX" for="ch" forName="dotArrow5" refType="w" fact="0.8225"/>
                  <dgm:constr type="ctrY" for="ch" forName="dotArrow5" refType="h" fact="-0.0099"/>
                  <dgm:constr type="w" for="ch" forName="dotArrow5" refType="userD"/>
                  <dgm:constr type="h" for="ch" forName="dotArrow5" refType="userD"/>
                  <dgm:constr type="ctrX" for="ch" forName="dotArrow6" refType="w" fact="0.7892"/>
                  <dgm:constr type="ctrY" for="ch" forName="dotArrow6" refType="h" fact="-0.0084"/>
                  <dgm:constr type="w" for="ch" forName="dotArrow6" refType="userD"/>
                  <dgm:constr type="h" for="ch" forName="dotArrow6" refType="userD"/>
                  <dgm:constr type="ctrX" for="ch" forName="dotArrow7" refType="w" fact="0.7892"/>
                  <dgm:constr type="ctrY" for="ch" forName="dotArrow7" refType="h" fact="0.0211"/>
                  <dgm:constr type="w" for="ch" forName="dotArrow7" refType="userD"/>
                  <dgm:constr type="h" for="ch" forName="dotArrow7" refType="userD"/>
                  <dgm:constr type="l" for="ch" forName="parTx1" refType="w" fact="0.2915"/>
                  <dgm:constr type="t" for="ch" forName="parTx1" refType="h" fact="0.8845"/>
                  <dgm:constr type="w" for="ch" forName="parTx1" refType="w" fact="0.2396"/>
                  <dgm:constr type="h" for="ch" forName="parTx1" refType="h" fact="0.0704"/>
                  <dgm:constr type="ctrX" for="ch" forName="picture1" refType="w" fact="0.2806"/>
                  <dgm:constr type="ctrY" for="ch" forName="picture1" refType="h" fact="0.8769"/>
                  <dgm:constr type="w" for="ch" forName="picture1" refType="w" fact="0.1111"/>
                  <dgm:constr type="h" for="ch" forName="picture1" refType="h" fact="0.1218"/>
                  <dgm:constr type="l" for="ch" forName="parTx2" refType="w" fact="0.5172"/>
                  <dgm:constr type="t" for="ch" forName="parTx2" refType="h" fact="0.7946"/>
                  <dgm:constr type="w" for="ch" forName="parTx2" refType="w" fact="0.2396"/>
                  <dgm:constr type="h" for="ch" forName="parTx2" refType="h" fact="0.0704"/>
                  <dgm:constr type="ctrX" for="ch" forName="picture2" refType="w" fact="0.5063"/>
                  <dgm:constr type="ctrY" for="ch" forName="picture2" refType="h" fact="0.787"/>
                  <dgm:constr type="w" for="ch" forName="picture2" refType="w" fact="0.1111"/>
                  <dgm:constr type="h" for="ch" forName="picture2" refType="h" fact="0.1218"/>
                  <dgm:constr type="l" for="ch" forName="parTx3" refType="w" fact="0.6285"/>
                  <dgm:constr type="t" for="ch" forName="parTx3" refType="h" fact="0.672"/>
                  <dgm:constr type="w" for="ch" forName="parTx3" refType="w" fact="0.2396"/>
                  <dgm:constr type="h" for="ch" forName="parTx3" refType="h" fact="0.0704"/>
                  <dgm:constr type="ctrX" for="ch" forName="picture3" refType="w" fact="0.6176"/>
                  <dgm:constr type="ctrY" for="ch" forName="picture3" refType="h" fact="0.6644"/>
                  <dgm:constr type="w" for="ch" forName="picture3" refType="w" fact="0.1111"/>
                  <dgm:constr type="h" for="ch" forName="picture3" refType="h" fact="0.1218"/>
                  <dgm:constr type="l" for="ch" forName="parTx4" refType="w" fact="0.6994"/>
                  <dgm:constr type="t" for="ch" forName="parTx4" refType="h" fact="0.5369"/>
                  <dgm:constr type="w" for="ch" forName="parTx4" refType="w" fact="0.2396"/>
                  <dgm:constr type="h" for="ch" forName="parTx4" refType="h" fact="0.0704"/>
                  <dgm:constr type="ctrX" for="ch" forName="picture4" refType="w" fact="0.6885"/>
                  <dgm:constr type="ctrY" for="ch" forName="picture4" refType="h" fact="0.5294"/>
                  <dgm:constr type="w" for="ch" forName="picture4" refType="w" fact="0.1111"/>
                  <dgm:constr type="h" for="ch" forName="picture4" refType="h" fact="0.1218"/>
                  <dgm:constr type="l" for="ch" forName="parTx5" refType="w" fact="0.75"/>
                  <dgm:constr type="t" for="ch" forName="parTx5" refType="h" fact="0.394"/>
                  <dgm:constr type="w" for="ch" forName="parTx5" refType="w" fact="0.2396"/>
                  <dgm:constr type="h" for="ch" forName="parTx5" refType="h" fact="0.0704"/>
                  <dgm:constr type="ctrX" for="ch" forName="picture5" refType="w" fact="0.7391"/>
                  <dgm:constr type="ctrY" for="ch" forName="picture5" refType="h" fact="0.3864"/>
                  <dgm:constr type="w" for="ch" forName="picture5" refType="w" fact="0.1111"/>
                  <dgm:constr type="h" for="ch" forName="picture5" refType="h" fact="0.1218"/>
                  <dgm:constr type="l" for="ch" forName="parTx6" refType="w" fact="0.7788"/>
                  <dgm:constr type="t" for="ch" forName="parTx6" refType="h" fact="0.252"/>
                  <dgm:constr type="w" for="ch" forName="parTx6" refType="w" fact="0.2396"/>
                  <dgm:constr type="h" for="ch" forName="parTx6" refType="h" fact="0.0704"/>
                  <dgm:constr type="ctrX" for="ch" forName="picture6" refType="w" fact="0.7679"/>
                  <dgm:constr type="ctrY" for="ch" forName="picture6" refType="h" fact="0.2444"/>
                  <dgm:constr type="w" for="ch" forName="picture6" refType="w" fact="0.1111"/>
                  <dgm:constr type="h" for="ch" forName="picture6" refType="h" fact="0.1218"/>
                  <dgm:constr type="l" for="ch" forName="parTx7" refType="w" fact="0.7945"/>
                  <dgm:constr type="t" for="ch" forName="parTx7" refType="h" fact="0.1151"/>
                  <dgm:constr type="w" for="ch" forName="parTx7" refType="w" fact="0.2396"/>
                  <dgm:constr type="h" for="ch" forName="parTx7" refType="h" fact="0.0704"/>
                  <dgm:constr type="ctrX" for="ch" forName="picture7" refType="w" fact="0.7836"/>
                  <dgm:constr type="ctrY" for="ch" forName="picture7" refType="h" fact="0.1075"/>
                  <dgm:constr type="w" for="ch" forName="picture7" refType="w" fact="0.1111"/>
                  <dgm:constr type="h" for="ch" forName="picture7" refType="h" fact="0.1218"/>
                </dgm:constrLst>
              </dgm:else>
            </dgm:choose>
          </dgm:if>
          <dgm:else name="Name68">
            <dgm:choose name="Name69">
              <dgm:if name="Name70"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6091"/>
                  <dgm:constr type="ctrY" for="ch" forName="dot1" refType="h" fact="0.8342"/>
                  <dgm:constr type="w" for="ch" forName="dot1" refType="userD"/>
                  <dgm:constr type="h" for="ch" forName="dot1" refType="userD"/>
                  <dgm:constr type="ctrX" for="ch" forName="dot2" refType="w" fact="0.6279"/>
                  <dgm:constr type="ctrY" for="ch" forName="dot2" refType="h" fact="0.8448"/>
                  <dgm:constr type="w" for="ch" forName="dot2" refType="userD"/>
                  <dgm:constr type="h" for="ch" forName="dot2" refType="userD"/>
                  <dgm:constr type="ctrX" for="ch" forName="dot3" refType="w" fact="0.647"/>
                  <dgm:constr type="ctrY" for="ch" forName="dot3" refType="h" fact="0.8539"/>
                  <dgm:constr type="w" for="ch" forName="dot3" refType="userD"/>
                  <dgm:constr type="h" for="ch" forName="dot3" refType="userD"/>
                  <dgm:constr type="ctrX" for="ch" forName="dot4" refType="w" fact="0.6663"/>
                  <dgm:constr type="ctrY" for="ch" forName="dot4" refType="h" fact="0.8615"/>
                  <dgm:constr type="w" for="ch" forName="dot4" refType="userD"/>
                  <dgm:constr type="h" for="ch" forName="dot4" refType="userD"/>
                  <dgm:constr type="ctrX" for="ch" forName="dot5" refType="w" fact="0.6858"/>
                  <dgm:constr type="ctrY" for="ch" forName="dot5" refType="h" fact="0.8676"/>
                  <dgm:constr type="w" for="ch" forName="dot5" refType="userD"/>
                  <dgm:constr type="h" for="ch" forName="dot5" refType="userD"/>
                  <dgm:constr type="ctrX" for="ch" forName="dot6" refType="w" fact="0.4912"/>
                  <dgm:constr type="ctrY" for="ch" forName="dot6" refType="h" fact="0.7255"/>
                  <dgm:constr type="w" for="ch" forName="dot6" refType="userD"/>
                  <dgm:constr type="h" for="ch" forName="dot6" refType="userD"/>
                  <dgm:constr type="ctrX" for="ch" forName="dot7" refType="w" fact="0.5074"/>
                  <dgm:constr type="ctrY" for="ch" forName="dot7" refType="h" fact="0.7454"/>
                  <dgm:constr type="w" for="ch" forName="dot7" refType="userD"/>
                  <dgm:constr type="h" for="ch" forName="dot7" refType="userD"/>
                  <dgm:constr type="ctrX" for="ch" forName="dot8" refType="w" fact="0.4164"/>
                  <dgm:constr type="ctrY" for="ch" forName="dot8" refType="h" fact="0.6026"/>
                  <dgm:constr type="w" for="ch" forName="dot8" refType="userD"/>
                  <dgm:constr type="h" for="ch" forName="dot8" refType="userD"/>
                  <dgm:constr type="ctrX" for="ch" forName="dot9" refType="w" fact="0.3629"/>
                  <dgm:constr type="ctrY" for="ch" forName="dot9" refType="h" fact="0.4632"/>
                  <dgm:constr type="w" for="ch" forName="dot9" refType="userD"/>
                  <dgm:constr type="h" for="ch" forName="dot9" refType="userD"/>
                  <dgm:constr type="ctrX" for="ch" forName="dot10" refType="w" fact="0.3299"/>
                  <dgm:constr type="ctrY" for="ch" forName="dot10" refType="h" fact="0.3187"/>
                  <dgm:constr type="w" for="ch" forName="dot10" refType="userD"/>
                  <dgm:constr type="h" for="ch" forName="dot10" refType="userD"/>
                  <dgm:constr type="ctrX" for="ch" forName="dot11" refType="w" fact="0.3147"/>
                  <dgm:constr type="ctrY" for="ch" forName="dot11" refType="h" fact="0.1763"/>
                  <dgm:constr type="w" for="ch" forName="dot11" refType="userD"/>
                  <dgm:constr type="h" for="ch" forName="dot11" refType="userD"/>
                  <dgm:constr type="ctrX" for="ch" forName="dotArrow1" refType="w" fact="0.3373"/>
                  <dgm:constr type="ctrY" for="ch" forName="dotArrow1" refType="h" fact="-0.0099"/>
                  <dgm:constr type="w" for="ch" forName="dotArrow1" refType="userD"/>
                  <dgm:constr type="h" for="ch" forName="dotArrow1" refType="userD"/>
                  <dgm:constr type="ctrX" for="ch" forName="dotArrow2" refType="w" fact="0.3227"/>
                  <dgm:constr type="ctrY" for="ch" forName="dotArrow2" refType="h" fact="-0.0239"/>
                  <dgm:constr type="w" for="ch" forName="dotArrow2" refType="userD"/>
                  <dgm:constr type="h" for="ch" forName="dotArrow2" refType="userD"/>
                  <dgm:constr type="ctrX" for="ch" forName="dotArrow3" refType="w" fact="0.3081"/>
                  <dgm:constr type="ctrY" for="ch" forName="dotArrow3" refType="h" fact="-0.0378"/>
                  <dgm:constr type="w" for="ch" forName="dotArrow3" refType="userD"/>
                  <dgm:constr type="h" for="ch" forName="dotArrow3" refType="userD"/>
                  <dgm:constr type="ctrX" for="ch" forName="dotArrow4" refType="w" fact="0.2935"/>
                  <dgm:constr type="ctrY" for="ch" forName="dotArrow4" refType="h" fact="-0.0239"/>
                  <dgm:constr type="w" for="ch" forName="dotArrow4" refType="userD"/>
                  <dgm:constr type="h" for="ch" forName="dotArrow4" refType="userD"/>
                  <dgm:constr type="ctrX" for="ch" forName="dotArrow5" refType="w" fact="0.2788"/>
                  <dgm:constr type="ctrY" for="ch" forName="dotArrow5" refType="h" fact="-0.0099"/>
                  <dgm:constr type="w" for="ch" forName="dotArrow5" refType="userD"/>
                  <dgm:constr type="h" for="ch" forName="dotArrow5" refType="userD"/>
                  <dgm:constr type="ctrX" for="ch" forName="dotArrow6" refType="w" fact="0.3081"/>
                  <dgm:constr type="ctrY" for="ch" forName="dotArrow6" refType="h" fact="-0.0084"/>
                  <dgm:constr type="w" for="ch" forName="dotArrow6" refType="userD"/>
                  <dgm:constr type="h" for="ch" forName="dotArrow6" refType="userD"/>
                  <dgm:constr type="ctrX" for="ch" forName="dotArrow7" refType="w" fact="0.3081"/>
                  <dgm:constr type="ctrY" for="ch" forName="dotArrow7" refType="h" fact="0.0211"/>
                  <dgm:constr type="w" for="ch" forName="dotArrow7" refType="userD"/>
                  <dgm:constr type="h" for="ch" forName="dotArrow7" refType="userD"/>
                  <dgm:constr type="r" for="ch" forName="parTx1" refType="w" fact="0.7444"/>
                  <dgm:constr type="t" for="ch" forName="parTx1" refType="h" fact="0.8856"/>
                  <dgm:constr type="w" for="ch" forName="parTx1" refType="w" fact="0.2101"/>
                  <dgm:constr type="h" for="ch" forName="parTx1" refType="h" fact="0.0704"/>
                  <dgm:constr type="ctrX" for="ch" forName="picture1" refType="w" fact="0.754"/>
                  <dgm:constr type="ctrY" for="ch" forName="picture1" refType="h" fact="0.8769"/>
                  <dgm:constr type="w" for="ch" forName="picture1" refType="w" fact="0.0974"/>
                  <dgm:constr type="h" for="ch" forName="picture1" refType="h" fact="0.121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465"/>
                  <dgm:constr type="t" for="ch" forName="parTx2" refType="h" fact="0.7956"/>
                  <dgm:constr type="w" for="ch" forName="parTx2" refType="w" fact="0.2101"/>
                  <dgm:constr type="h" for="ch" forName="parTx2" refType="h" fact="0.0704"/>
                  <dgm:constr type="ctrX" for="ch" forName="picture2" refType="w" fact="0.5561"/>
                  <dgm:constr type="ctrY" for="ch" forName="picture2" refType="h" fact="0.787"/>
                  <dgm:constr type="w" for="ch" forName="picture2" refType="w" fact="0.0974"/>
                  <dgm:constr type="h" for="ch" forName="picture2" refType="h" fact="0.1218"/>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489"/>
                  <dgm:constr type="t" for="ch" forName="parTx3" refType="h" fact="0.673"/>
                  <dgm:constr type="w" for="ch" forName="parTx3" refType="w" fact="0.2101"/>
                  <dgm:constr type="h" for="ch" forName="parTx3" refType="h" fact="0.0704"/>
                  <dgm:constr type="ctrX" for="ch" forName="picture3" refType="w" fact="0.4585"/>
                  <dgm:constr type="ctrY" for="ch" forName="picture3" refType="h" fact="0.6644"/>
                  <dgm:constr type="w" for="ch" forName="picture3" refType="w" fact="0.0974"/>
                  <dgm:constr type="h" for="ch" forName="picture3" refType="h" fact="0.1218"/>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3868"/>
                  <dgm:constr type="t" for="ch" forName="parTx4" refType="h" fact="0.538"/>
                  <dgm:constr type="w" for="ch" forName="parTx4" refType="w" fact="0.2101"/>
                  <dgm:constr type="h" for="ch" forName="parTx4" refType="h" fact="0.0704"/>
                  <dgm:constr type="ctrX" for="ch" forName="picture4" refType="w" fact="0.3963"/>
                  <dgm:constr type="ctrY" for="ch" forName="picture4" refType="h" fact="0.5294"/>
                  <dgm:constr type="w" for="ch" forName="picture4" refType="w" fact="0.0974"/>
                  <dgm:constr type="h" for="ch" forName="picture4" refType="h" fact="0.1218"/>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424"/>
                  <dgm:constr type="t" for="ch" forName="parTx5" refType="h" fact="0.3951"/>
                  <dgm:constr type="w" for="ch" forName="parTx5" refType="w" fact="0.2101"/>
                  <dgm:constr type="h" for="ch" forName="parTx5" refType="h" fact="0.0704"/>
                  <dgm:constr type="ctrX" for="ch" forName="picture5" refType="w" fact="0.352"/>
                  <dgm:constr type="ctrY" for="ch" forName="picture5" refType="h" fact="0.3864"/>
                  <dgm:constr type="w" for="ch" forName="picture5" refType="w" fact="0.0974"/>
                  <dgm:constr type="h" for="ch" forName="picture5" refType="h" fact="0.1218"/>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172"/>
                  <dgm:constr type="t" for="ch" forName="parTx6" refType="h" fact="0.2531"/>
                  <dgm:constr type="w" for="ch" forName="parTx6" refType="w" fact="0.2101"/>
                  <dgm:constr type="h" for="ch" forName="parTx6" refType="h" fact="0.0704"/>
                  <dgm:constr type="ctrX" for="ch" forName="picture6" refType="w" fact="0.3267"/>
                  <dgm:constr type="ctrY" for="ch" forName="picture6" refType="h" fact="0.2444"/>
                  <dgm:constr type="w" for="ch" forName="picture6" refType="w" fact="0.0974"/>
                  <dgm:constr type="h" for="ch" forName="picture6" refType="h" fact="0.1218"/>
                  <dgm:constr type="r" for="ch" forName="desTx6" refType="l" refFor="ch" refForName="parTx6"/>
                  <dgm:constr type="l" for="ch" forName="desTx6"/>
                  <dgm:constr type="t" for="ch" forName="desTx6" refType="t" refFor="ch" refForName="parTx6"/>
                  <dgm:constr type="h" for="ch" forName="desTx6" refType="h" refFor="ch" refForName="parTx6"/>
                  <dgm:constr type="r" for="ch" forName="parTx7" refType="w" fact="0.3034"/>
                  <dgm:constr type="t" for="ch" forName="parTx7" refType="h" fact="0.1162"/>
                  <dgm:constr type="w" for="ch" forName="parTx7" refType="w" fact="0.2101"/>
                  <dgm:constr type="h" for="ch" forName="parTx7" refType="h" fact="0.0704"/>
                  <dgm:constr type="ctrX" for="ch" forName="picture7" refType="w" fact="0.3129"/>
                  <dgm:constr type="ctrY" for="ch" forName="picture7" refType="h" fact="0.1075"/>
                  <dgm:constr type="w" for="ch" forName="picture7" refType="w" fact="0.0974"/>
                  <dgm:constr type="h" for="ch" forName="picture7" refType="h" fact="0.1218"/>
                  <dgm:constr type="r" for="ch" forName="desTx7" refType="l" refFor="ch" refForName="parTx7"/>
                  <dgm:constr type="l" for="ch" forName="desTx7"/>
                  <dgm:constr type="t" for="ch" forName="desTx7" refType="t" refFor="ch" refForName="parTx7"/>
                  <dgm:constr type="h" for="ch" forName="desTx7" refType="h" refFor="ch" refForName="parTx7"/>
                </dgm:constrLst>
              </dgm:if>
              <dgm:else name="Name71">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5541"/>
                  <dgm:constr type="ctrY" for="ch" forName="dot1" refType="h" fact="0.8342"/>
                  <dgm:constr type="w" for="ch" forName="dot1" refType="userD"/>
                  <dgm:constr type="h" for="ch" forName="dot1" refType="userD"/>
                  <dgm:constr type="ctrX" for="ch" forName="dot2" refType="w" fact="0.5756"/>
                  <dgm:constr type="ctrY" for="ch" forName="dot2" refType="h" fact="0.8448"/>
                  <dgm:constr type="w" for="ch" forName="dot2" refType="userD"/>
                  <dgm:constr type="h" for="ch" forName="dot2" refType="userD"/>
                  <dgm:constr type="ctrX" for="ch" forName="dot3" refType="w" fact="0.5974"/>
                  <dgm:constr type="ctrY" for="ch" forName="dot3" refType="h" fact="0.8539"/>
                  <dgm:constr type="w" for="ch" forName="dot3" refType="userD"/>
                  <dgm:constr type="h" for="ch" forName="dot3" refType="userD"/>
                  <dgm:constr type="ctrX" for="ch" forName="dot4" refType="w" fact="0.6194"/>
                  <dgm:constr type="ctrY" for="ch" forName="dot4" refType="h" fact="0.8615"/>
                  <dgm:constr type="w" for="ch" forName="dot4" refType="userD"/>
                  <dgm:constr type="h" for="ch" forName="dot4" refType="userD"/>
                  <dgm:constr type="ctrX" for="ch" forName="dot5" refType="w" fact="0.6416"/>
                  <dgm:constr type="ctrY" for="ch" forName="dot5" refType="h" fact="0.8676"/>
                  <dgm:constr type="w" for="ch" forName="dot5" refType="userD"/>
                  <dgm:constr type="h" for="ch" forName="dot5" refType="userD"/>
                  <dgm:constr type="ctrX" for="ch" forName="dot6" refType="w" fact="0.4197"/>
                  <dgm:constr type="ctrY" for="ch" forName="dot6" refType="h" fact="0.7255"/>
                  <dgm:constr type="w" for="ch" forName="dot6" refType="userD"/>
                  <dgm:constr type="h" for="ch" forName="dot6" refType="userD"/>
                  <dgm:constr type="ctrX" for="ch" forName="dot7" refType="w" fact="0.4382"/>
                  <dgm:constr type="ctrY" for="ch" forName="dot7" refType="h" fact="0.7454"/>
                  <dgm:constr type="w" for="ch" forName="dot7" refType="userD"/>
                  <dgm:constr type="h" for="ch" forName="dot7" refType="userD"/>
                  <dgm:constr type="ctrX" for="ch" forName="dot8" refType="w" fact="0.3344"/>
                  <dgm:constr type="ctrY" for="ch" forName="dot8" refType="h" fact="0.6026"/>
                  <dgm:constr type="w" for="ch" forName="dot8" refType="userD"/>
                  <dgm:constr type="h" for="ch" forName="dot8" refType="userD"/>
                  <dgm:constr type="ctrX" for="ch" forName="dot9" refType="w" fact="0.2734"/>
                  <dgm:constr type="ctrY" for="ch" forName="dot9" refType="h" fact="0.4632"/>
                  <dgm:constr type="w" for="ch" forName="dot9" refType="userD"/>
                  <dgm:constr type="h" for="ch" forName="dot9" refType="userD"/>
                  <dgm:constr type="ctrX" for="ch" forName="dot10" refType="w" fact="0.2357"/>
                  <dgm:constr type="ctrY" for="ch" forName="dot10" refType="h" fact="0.3187"/>
                  <dgm:constr type="w" for="ch" forName="dot10" refType="userD"/>
                  <dgm:constr type="h" for="ch" forName="dot10" refType="userD"/>
                  <dgm:constr type="ctrX" for="ch" forName="dot11" refType="w" fact="0.2184"/>
                  <dgm:constr type="ctrY" for="ch" forName="dot11" refType="h" fact="0.1763"/>
                  <dgm:constr type="w" for="ch" forName="dot11" refType="userD"/>
                  <dgm:constr type="h" for="ch" forName="dot11" refType="userD"/>
                  <dgm:constr type="ctrX" for="ch" forName="dotArrow1" refType="w" fact="0.2442"/>
                  <dgm:constr type="ctrY" for="ch" forName="dotArrow1" refType="h" fact="-0.0099"/>
                  <dgm:constr type="w" for="ch" forName="dotArrow1" refType="userD"/>
                  <dgm:constr type="h" for="ch" forName="dotArrow1" refType="userD"/>
                  <dgm:constr type="ctrX" for="ch" forName="dotArrow2" refType="w" fact="0.2275"/>
                  <dgm:constr type="ctrY" for="ch" forName="dotArrow2" refType="h" fact="-0.0239"/>
                  <dgm:constr type="w" for="ch" forName="dotArrow2" refType="userD"/>
                  <dgm:constr type="h" for="ch" forName="dotArrow2" refType="userD"/>
                  <dgm:constr type="ctrX" for="ch" forName="dotArrow3" refType="w" fact="0.2108"/>
                  <dgm:constr type="ctrY" for="ch" forName="dotArrow3" refType="h" fact="-0.0378"/>
                  <dgm:constr type="w" for="ch" forName="dotArrow3" refType="userD"/>
                  <dgm:constr type="h" for="ch" forName="dotArrow3" refType="userD"/>
                  <dgm:constr type="ctrX" for="ch" forName="dotArrow4" refType="w" fact="0.1942"/>
                  <dgm:constr type="ctrY" for="ch" forName="dotArrow4" refType="h" fact="-0.0239"/>
                  <dgm:constr type="w" for="ch" forName="dotArrow4" refType="userD"/>
                  <dgm:constr type="h" for="ch" forName="dotArrow4" refType="userD"/>
                  <dgm:constr type="ctrX" for="ch" forName="dotArrow5" refType="w" fact="0.1775"/>
                  <dgm:constr type="ctrY" for="ch" forName="dotArrow5" refType="h" fact="-0.0099"/>
                  <dgm:constr type="w" for="ch" forName="dotArrow5" refType="userD"/>
                  <dgm:constr type="h" for="ch" forName="dotArrow5" refType="userD"/>
                  <dgm:constr type="ctrX" for="ch" forName="dotArrow6" refType="w" fact="0.2108"/>
                  <dgm:constr type="ctrY" for="ch" forName="dotArrow6" refType="h" fact="-0.0084"/>
                  <dgm:constr type="w" for="ch" forName="dotArrow6" refType="userD"/>
                  <dgm:constr type="h" for="ch" forName="dotArrow6" refType="userD"/>
                  <dgm:constr type="ctrX" for="ch" forName="dotArrow7" refType="w" fact="0.2108"/>
                  <dgm:constr type="ctrY" for="ch" forName="dotArrow7" refType="h" fact="0.0211"/>
                  <dgm:constr type="w" for="ch" forName="dotArrow7" refType="userD"/>
                  <dgm:constr type="h" for="ch" forName="dotArrow7" refType="userD"/>
                  <dgm:constr type="r" for="ch" forName="parTx1" refType="w" fact="0.7085"/>
                  <dgm:constr type="t" for="ch" forName="parTx1" refType="h" fact="0.8845"/>
                  <dgm:constr type="w" for="ch" forName="parTx1" refType="w" fact="0.2396"/>
                  <dgm:constr type="h" for="ch" forName="parTx1" refType="h" fact="0.0704"/>
                  <dgm:constr type="ctrX" for="ch" forName="picture1" refType="w" fact="0.7194"/>
                  <dgm:constr type="ctrY" for="ch" forName="picture1" refType="h" fact="0.8769"/>
                  <dgm:constr type="w" for="ch" forName="picture1" refType="w" fact="0.1111"/>
                  <dgm:constr type="h" for="ch" forName="picture1" refType="h" fact="0.1218"/>
                  <dgm:constr type="r" for="ch" forName="parTx2" refType="w" fact="0.4828"/>
                  <dgm:constr type="t" for="ch" forName="parTx2" refType="h" fact="0.7946"/>
                  <dgm:constr type="w" for="ch" forName="parTx2" refType="w" fact="0.2396"/>
                  <dgm:constr type="h" for="ch" forName="parTx2" refType="h" fact="0.0704"/>
                  <dgm:constr type="ctrX" for="ch" forName="picture2" refType="w" fact="0.4937"/>
                  <dgm:constr type="ctrY" for="ch" forName="picture2" refType="h" fact="0.787"/>
                  <dgm:constr type="w" for="ch" forName="picture2" refType="w" fact="0.1111"/>
                  <dgm:constr type="h" for="ch" forName="picture2" refType="h" fact="0.1218"/>
                  <dgm:constr type="r" for="ch" forName="parTx3" refType="w" fact="0.3715"/>
                  <dgm:constr type="t" for="ch" forName="parTx3" refType="h" fact="0.672"/>
                  <dgm:constr type="w" for="ch" forName="parTx3" refType="w" fact="0.2396"/>
                  <dgm:constr type="h" for="ch" forName="parTx3" refType="h" fact="0.0704"/>
                  <dgm:constr type="ctrX" for="ch" forName="picture3" refType="w" fact="0.3824"/>
                  <dgm:constr type="ctrY" for="ch" forName="picture3" refType="h" fact="0.6644"/>
                  <dgm:constr type="w" for="ch" forName="picture3" refType="w" fact="0.1111"/>
                  <dgm:constr type="h" for="ch" forName="picture3" refType="h" fact="0.1218"/>
                  <dgm:constr type="r" for="ch" forName="parTx4" refType="w" fact="0.3006"/>
                  <dgm:constr type="t" for="ch" forName="parTx4" refType="h" fact="0.5369"/>
                  <dgm:constr type="w" for="ch" forName="parTx4" refType="w" fact="0.2396"/>
                  <dgm:constr type="h" for="ch" forName="parTx4" refType="h" fact="0.0704"/>
                  <dgm:constr type="ctrX" for="ch" forName="picture4" refType="w" fact="0.3115"/>
                  <dgm:constr type="ctrY" for="ch" forName="picture4" refType="h" fact="0.5294"/>
                  <dgm:constr type="w" for="ch" forName="picture4" refType="w" fact="0.1111"/>
                  <dgm:constr type="h" for="ch" forName="picture4" refType="h" fact="0.1218"/>
                  <dgm:constr type="r" for="ch" forName="parTx5" refType="w" fact="0.25"/>
                  <dgm:constr type="t" for="ch" forName="parTx5" refType="h" fact="0.394"/>
                  <dgm:constr type="w" for="ch" forName="parTx5" refType="w" fact="0.2396"/>
                  <dgm:constr type="h" for="ch" forName="parTx5" refType="h" fact="0.0704"/>
                  <dgm:constr type="ctrX" for="ch" forName="picture5" refType="w" fact="0.2609"/>
                  <dgm:constr type="ctrY" for="ch" forName="picture5" refType="h" fact="0.3864"/>
                  <dgm:constr type="w" for="ch" forName="picture5" refType="w" fact="0.1111"/>
                  <dgm:constr type="h" for="ch" forName="picture5" refType="h" fact="0.1218"/>
                  <dgm:constr type="r" for="ch" forName="parTx6" refType="w" fact="0.2212"/>
                  <dgm:constr type="t" for="ch" forName="parTx6" refType="h" fact="0.252"/>
                  <dgm:constr type="w" for="ch" forName="parTx6" refType="w" fact="0.2396"/>
                  <dgm:constr type="h" for="ch" forName="parTx6" refType="h" fact="0.0704"/>
                  <dgm:constr type="ctrX" for="ch" forName="picture6" refType="w" fact="0.2321"/>
                  <dgm:constr type="ctrY" for="ch" forName="picture6" refType="h" fact="0.2444"/>
                  <dgm:constr type="w" for="ch" forName="picture6" refType="w" fact="0.1111"/>
                  <dgm:constr type="h" for="ch" forName="picture6" refType="h" fact="0.1218"/>
                  <dgm:constr type="r" for="ch" forName="parTx7" refType="w" fact="0.2055"/>
                  <dgm:constr type="t" for="ch" forName="parTx7" refType="h" fact="0.1151"/>
                  <dgm:constr type="w" for="ch" forName="parTx7" refType="w" fact="0.2396"/>
                  <dgm:constr type="h" for="ch" forName="parTx7" refType="h" fact="0.0704"/>
                  <dgm:constr type="ctrX" for="ch" forName="picture7" refType="w" fact="0.2164"/>
                  <dgm:constr type="ctrY" for="ch" forName="picture7" refType="h" fact="0.1075"/>
                  <dgm:constr type="w" for="ch" forName="picture7" refType="w" fact="0.1111"/>
                  <dgm:constr type="h" for="ch" forName="picture7" refType="h" fact="0.1218"/>
                </dgm:constrLst>
              </dgm:else>
            </dgm:choose>
          </dgm:else>
        </dgm:choose>
      </dgm:else>
    </dgm:choose>
    <dgm:forEach name="wrapper" axis="self" ptType="parTrans">
      <dgm:forEach name="wrapper2" axis="self" ptType="sibTrans" st="2">
        <dgm:forEach name="imageRepeat" axis="self">
          <dgm:layoutNode name="imageRepeatNode" styleLbl="fgImgPlace1">
            <dgm:alg type="sp"/>
            <dgm:shape xmlns:r="http://schemas.openxmlformats.org/officeDocument/2006/relationships" type="ellipse" r:blip="" blipPhldr="1">
              <dgm:adjLst/>
            </dgm:shape>
            <dgm:presOf axis="self"/>
          </dgm:layoutNode>
        </dgm:forEach>
      </dgm:forEach>
    </dgm:forEach>
    <dgm:choose name="Name72">
      <dgm:if name="Name73" axis="ch" ptType="node" func="cnt" op="gte" val="2">
        <dgm:layoutNode name="dot1" styleLbl="alignNode1">
          <dgm:alg type="sp"/>
          <dgm:shape xmlns:r="http://schemas.openxmlformats.org/officeDocument/2006/relationships" type="ellipse" r:blip="">
            <dgm:adjLst/>
          </dgm:shape>
          <dgm:presOf/>
        </dgm:layoutNode>
        <dgm:layoutNode name="dot2" styleLbl="alignNode1">
          <dgm:alg type="sp"/>
          <dgm:shape xmlns:r="http://schemas.openxmlformats.org/officeDocument/2006/relationships" type="ellipse" r:blip="">
            <dgm:adjLst/>
          </dgm:shape>
          <dgm:presOf/>
        </dgm:layoutNode>
        <dgm:layoutNode name="dot3" styleLbl="alignNode1">
          <dgm:alg type="sp"/>
          <dgm:shape xmlns:r="http://schemas.openxmlformats.org/officeDocument/2006/relationships" type="ellipse" r:blip="">
            <dgm:adjLst/>
          </dgm:shape>
          <dgm:presOf/>
        </dgm:layoutNode>
      </dgm:if>
      <dgm:else name="Name74"/>
    </dgm:choose>
    <dgm:choose name="Name75">
      <dgm:if name="Name76" axis="ch" ptType="node" func="cnt" op="gte" val="3">
        <dgm:layoutNode name="dot4" styleLbl="alignNode1">
          <dgm:alg type="sp"/>
          <dgm:shape xmlns:r="http://schemas.openxmlformats.org/officeDocument/2006/relationships" type="ellipse" r:blip="">
            <dgm:adjLst/>
          </dgm:shape>
          <dgm:presOf/>
        </dgm:layoutNode>
        <dgm:layoutNode name="dot5" styleLbl="alignNode1">
          <dgm:alg type="sp"/>
          <dgm:shape xmlns:r="http://schemas.openxmlformats.org/officeDocument/2006/relationships" type="ellipse" r:blip="">
            <dgm:adjLst/>
          </dgm:shape>
          <dgm:presOf/>
        </dgm:layoutNode>
      </dgm:if>
      <dgm:else name="Name77"/>
    </dgm:choose>
    <dgm:choose name="Name78">
      <dgm:if name="Name79" axis="ch" ptType="node" func="cnt" op="gte" val="4">
        <dgm:layoutNode name="dot6" styleLbl="alignNode1">
          <dgm:alg type="sp"/>
          <dgm:shape xmlns:r="http://schemas.openxmlformats.org/officeDocument/2006/relationships" type="ellipse" r:blip="">
            <dgm:adjLst/>
          </dgm:shape>
          <dgm:presOf/>
        </dgm:layoutNode>
      </dgm:if>
      <dgm:else name="Name80"/>
    </dgm:choose>
    <dgm:choose name="Name81">
      <dgm:if name="Name82" axis="ch" ptType="node" func="cnt" op="gte" val="5">
        <dgm:layoutNode name="dot7" styleLbl="alignNode1">
          <dgm:alg type="sp"/>
          <dgm:shape xmlns:r="http://schemas.openxmlformats.org/officeDocument/2006/relationships" type="ellipse" r:blip="">
            <dgm:adjLst/>
          </dgm:shape>
          <dgm:presOf/>
        </dgm:layoutNode>
        <dgm:layoutNode name="dot8" styleLbl="alignNode1">
          <dgm:alg type="sp"/>
          <dgm:shape xmlns:r="http://schemas.openxmlformats.org/officeDocument/2006/relationships" type="ellipse" r:blip="">
            <dgm:adjLst/>
          </dgm:shape>
          <dgm:presOf/>
        </dgm:layoutNode>
      </dgm:if>
      <dgm:else name="Name83"/>
    </dgm:choose>
    <dgm:choose name="Name84">
      <dgm:if name="Name85" axis="ch" ptType="node" func="cnt" op="gte" val="6">
        <dgm:layoutNode name="dot9" styleLbl="alignNode1">
          <dgm:alg type="sp"/>
          <dgm:shape xmlns:r="http://schemas.openxmlformats.org/officeDocument/2006/relationships" type="ellipse" r:blip="">
            <dgm:adjLst/>
          </dgm:shape>
          <dgm:presOf/>
        </dgm:layoutNode>
        <dgm:layoutNode name="dot10" styleLbl="alignNode1">
          <dgm:alg type="sp"/>
          <dgm:shape xmlns:r="http://schemas.openxmlformats.org/officeDocument/2006/relationships" type="ellipse" r:blip="">
            <dgm:adjLst/>
          </dgm:shape>
          <dgm:presOf/>
        </dgm:layoutNode>
      </dgm:if>
      <dgm:else name="Name86"/>
    </dgm:choose>
    <dgm:choose name="Name87">
      <dgm:if name="Name88" axis="ch" ptType="node" func="cnt" op="gte" val="7">
        <dgm:layoutNode name="dot11" styleLbl="alignNode1">
          <dgm:alg type="sp"/>
          <dgm:shape xmlns:r="http://schemas.openxmlformats.org/officeDocument/2006/relationships" type="ellipse" r:blip="">
            <dgm:adjLst/>
          </dgm:shape>
          <dgm:presOf/>
        </dgm:layoutNode>
      </dgm:if>
      <dgm:else name="Name89"/>
    </dgm:choose>
    <dgm:choose name="Name90">
      <dgm:if name="Name91" axis="ch" ptType="node" func="cnt" op="gte" val="2">
        <dgm:layoutNode name="dotArrow1" styleLbl="alignNode1">
          <dgm:alg type="sp"/>
          <dgm:shape xmlns:r="http://schemas.openxmlformats.org/officeDocument/2006/relationships" type="ellipse" r:blip="">
            <dgm:adjLst/>
          </dgm:shape>
          <dgm:presOf/>
        </dgm:layoutNode>
        <dgm:layoutNode name="dotArrow2" styleLbl="alignNode1">
          <dgm:alg type="sp"/>
          <dgm:shape xmlns:r="http://schemas.openxmlformats.org/officeDocument/2006/relationships" type="ellipse" r:blip="">
            <dgm:adjLst/>
          </dgm:shape>
          <dgm:presOf/>
        </dgm:layoutNode>
        <dgm:layoutNode name="dotArrow3" styleLbl="alignNode1">
          <dgm:alg type="sp"/>
          <dgm:shape xmlns:r="http://schemas.openxmlformats.org/officeDocument/2006/relationships" type="ellipse" r:blip="">
            <dgm:adjLst/>
          </dgm:shape>
          <dgm:presOf/>
        </dgm:layoutNode>
        <dgm:layoutNode name="dotArrow4" styleLbl="alignNode1">
          <dgm:alg type="sp"/>
          <dgm:shape xmlns:r="http://schemas.openxmlformats.org/officeDocument/2006/relationships" type="ellipse" r:blip="">
            <dgm:adjLst/>
          </dgm:shape>
          <dgm:presOf/>
        </dgm:layoutNode>
        <dgm:layoutNode name="dotArrow5" styleLbl="alignNode1">
          <dgm:alg type="sp"/>
          <dgm:shape xmlns:r="http://schemas.openxmlformats.org/officeDocument/2006/relationships" type="ellipse" r:blip="">
            <dgm:adjLst/>
          </dgm:shape>
          <dgm:presOf/>
        </dgm:layoutNode>
        <dgm:layoutNode name="dotArrow6" styleLbl="alignNode1">
          <dgm:alg type="sp"/>
          <dgm:shape xmlns:r="http://schemas.openxmlformats.org/officeDocument/2006/relationships" type="ellipse" r:blip="">
            <dgm:adjLst/>
          </dgm:shape>
          <dgm:presOf/>
        </dgm:layoutNode>
        <dgm:layoutNode name="dotArrow7" styleLbl="alignNode1">
          <dgm:alg type="sp"/>
          <dgm:shape xmlns:r="http://schemas.openxmlformats.org/officeDocument/2006/relationships" type="ellipse" r:blip="">
            <dgm:adjLst/>
          </dgm:shape>
          <dgm:presOf/>
        </dgm:layoutNode>
      </dgm:if>
      <dgm:else name="Name92"/>
    </dgm:choose>
    <dgm:forEach name="Name93" axis="ch" ptType="node" cnt="1">
      <dgm:layoutNode name="parTx1">
        <dgm:choose name="Name94">
          <dgm:if name="Name95" func="var" arg="dir" op="equ" val="norm">
            <dgm:alg type="tx">
              <dgm:param type="parTxLTRAlign" val="l"/>
              <dgm:param type="parTxRTLAlign" val="r"/>
            </dgm:alg>
          </dgm:if>
          <dgm:else name="Name96">
            <dgm:alg type="tx">
              <dgm:param type="parTxLTRAlign" val="r"/>
              <dgm:param type="parTxRTLAlign" val="l"/>
            </dgm:alg>
          </dgm:else>
        </dgm:choose>
        <dgm:shape xmlns:r="http://schemas.openxmlformats.org/officeDocument/2006/relationships" type="roundRect" r:blip="">
          <dgm:adjLst/>
        </dgm:shape>
        <dgm:presOf axis="self" ptType="node"/>
        <dgm:choose name="Name97">
          <dgm:if name="Name98" func="var" arg="dir" op="equ" val="norm">
            <dgm:constrLst>
              <dgm:constr type="lMarg" refType="w" fact="0.6"/>
              <dgm:constr type="rMarg" refType="primFontSz" fact="0.3"/>
              <dgm:constr type="tMarg" refType="primFontSz" fact="0.3"/>
              <dgm:constr type="bMarg" refType="primFontSz" fact="0.3"/>
            </dgm:constrLst>
          </dgm:if>
          <dgm:else name="Name99">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00">
        <dgm:if name="Name101" axis="ch" ptType="node" func="cnt" op="gte" val="1">
          <dgm:layoutNode name="desTx1" styleLbl="revTx">
            <dgm:varLst>
              <dgm:bulletEnabled val="1"/>
            </dgm:varLst>
            <dgm:choose name="Name102">
              <dgm:if name="Name103" func="var" arg="dir" op="equ" val="norm">
                <dgm:choose name="Name104">
                  <dgm:if name="Name105" axis="ch" ptType="node" func="cnt" op="gte" val="2">
                    <dgm:alg type="tx">
                      <dgm:param type="parTxLTRAlign" val="l"/>
                      <dgm:param type="parTxRTLAlign" val="l"/>
                      <dgm:param type="stBulletLvl" val="1"/>
                    </dgm:alg>
                  </dgm:if>
                  <dgm:else name="Name106">
                    <dgm:alg type="tx">
                      <dgm:param type="parTxLTRAlign" val="l"/>
                      <dgm:param type="parTxRTLAlign" val="l"/>
                    </dgm:alg>
                  </dgm:else>
                </dgm:choose>
              </dgm:if>
              <dgm:else name="Name107">
                <dgm:choose name="Name108">
                  <dgm:if name="Name109" axis="ch" ptType="node" func="cnt" op="gte" val="2">
                    <dgm:alg type="tx">
                      <dgm:param type="parTxLTRAlign" val="r"/>
                      <dgm:param type="parTxRTLAlign" val="r"/>
                      <dgm:param type="shpTxLTRAlignCh" val="r"/>
                      <dgm:param type="shpTxRTLAlignCh" val="r"/>
                      <dgm:param type="stBulletLvl" val="1"/>
                    </dgm:alg>
                  </dgm:if>
                  <dgm:else name="Name110">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11"/>
      </dgm:choose>
    </dgm:forEach>
    <dgm:forEach name="Name112" axis="ch" ptType="sibTrans" hideLastTrans="0" cnt="1">
      <dgm:layoutNode name="picture1">
        <dgm:alg type="sp"/>
        <dgm:shape xmlns:r="http://schemas.openxmlformats.org/officeDocument/2006/relationships" r:blip="">
          <dgm:adjLst/>
        </dgm:shape>
        <dgm:presOf/>
        <dgm:constrLst/>
        <dgm:forEach name="Name113" ref="imageRepeat"/>
      </dgm:layoutNode>
    </dgm:forEach>
    <dgm:forEach name="Name114" axis="ch" ptType="node" st="2" cnt="1">
      <dgm:layoutNode name="parTx2">
        <dgm:choose name="Name115">
          <dgm:if name="Name116" func="var" arg="dir" op="equ" val="norm">
            <dgm:alg type="tx">
              <dgm:param type="parTxLTRAlign" val="l"/>
              <dgm:param type="parTxRTLAlign" val="r"/>
            </dgm:alg>
          </dgm:if>
          <dgm:else name="Name117">
            <dgm:alg type="tx">
              <dgm:param type="parTxLTRAlign" val="r"/>
              <dgm:param type="parTxRTLAlign" val="l"/>
            </dgm:alg>
          </dgm:else>
        </dgm:choose>
        <dgm:shape xmlns:r="http://schemas.openxmlformats.org/officeDocument/2006/relationships" type="roundRect" r:blip="">
          <dgm:adjLst/>
        </dgm:shape>
        <dgm:presOf axis="self" ptType="node"/>
        <dgm:choose name="Name118">
          <dgm:if name="Name119" func="var" arg="dir" op="equ" val="norm">
            <dgm:constrLst>
              <dgm:constr type="lMarg" refType="w" fact="0.6"/>
              <dgm:constr type="rMarg" refType="primFontSz" fact="0.3"/>
              <dgm:constr type="tMarg" refType="primFontSz" fact="0.3"/>
              <dgm:constr type="bMarg" refType="primFontSz" fact="0.3"/>
            </dgm:constrLst>
          </dgm:if>
          <dgm:else name="Name120">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21">
        <dgm:if name="Name122" axis="ch" ptType="node" func="cnt" op="gte" val="1">
          <dgm:layoutNode name="desTx2" styleLbl="revTx">
            <dgm:varLst>
              <dgm:bulletEnabled val="1"/>
            </dgm:varLst>
            <dgm:choose name="Name123">
              <dgm:if name="Name124" func="var" arg="dir" op="equ" val="norm">
                <dgm:choose name="Name125">
                  <dgm:if name="Name126" axis="ch" ptType="node" func="cnt" op="gte" val="2">
                    <dgm:alg type="tx">
                      <dgm:param type="parTxLTRAlign" val="l"/>
                      <dgm:param type="parTxRTLAlign" val="l"/>
                      <dgm:param type="stBulletLvl" val="1"/>
                    </dgm:alg>
                  </dgm:if>
                  <dgm:else name="Name127">
                    <dgm:alg type="tx">
                      <dgm:param type="parTxLTRAlign" val="l"/>
                      <dgm:param type="parTxRTLAlign" val="l"/>
                    </dgm:alg>
                  </dgm:else>
                </dgm:choose>
              </dgm:if>
              <dgm:else name="Name128">
                <dgm:choose name="Name129">
                  <dgm:if name="Name130" axis="ch" ptType="node" func="cnt" op="gte" val="2">
                    <dgm:alg type="tx">
                      <dgm:param type="parTxLTRAlign" val="r"/>
                      <dgm:param type="parTxRTLAlign" val="r"/>
                      <dgm:param type="shpTxLTRAlignCh" val="r"/>
                      <dgm:param type="shpTxRTLAlignCh" val="r"/>
                      <dgm:param type="stBulletLvl" val="1"/>
                    </dgm:alg>
                  </dgm:if>
                  <dgm:else name="Name131">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32"/>
      </dgm:choose>
    </dgm:forEach>
    <dgm:forEach name="Name133" axis="ch" ptType="sibTrans" hideLastTrans="0" st="2" cnt="1">
      <dgm:layoutNode name="picture2">
        <dgm:alg type="sp"/>
        <dgm:shape xmlns:r="http://schemas.openxmlformats.org/officeDocument/2006/relationships" r:blip="">
          <dgm:adjLst/>
        </dgm:shape>
        <dgm:presOf/>
        <dgm:constrLst/>
        <dgm:forEach name="Name134" ref="imageRepeat"/>
      </dgm:layoutNode>
    </dgm:forEach>
    <dgm:forEach name="Name135" axis="ch" ptType="node" st="3" cnt="1">
      <dgm:layoutNode name="parTx3">
        <dgm:choose name="Name136">
          <dgm:if name="Name137" func="var" arg="dir" op="equ" val="norm">
            <dgm:alg type="tx">
              <dgm:param type="parTxLTRAlign" val="l"/>
              <dgm:param type="parTxRTLAlign" val="r"/>
            </dgm:alg>
          </dgm:if>
          <dgm:else name="Name138">
            <dgm:alg type="tx">
              <dgm:param type="parTxLTRAlign" val="r"/>
              <dgm:param type="parTxRTLAlign" val="l"/>
            </dgm:alg>
          </dgm:else>
        </dgm:choose>
        <dgm:shape xmlns:r="http://schemas.openxmlformats.org/officeDocument/2006/relationships" type="roundRect" r:blip="">
          <dgm:adjLst/>
        </dgm:shape>
        <dgm:presOf axis="self" ptType="node"/>
        <dgm:choose name="Name139">
          <dgm:if name="Name140" func="var" arg="dir" op="equ" val="norm">
            <dgm:constrLst>
              <dgm:constr type="lMarg" refType="w" fact="0.6"/>
              <dgm:constr type="rMarg" refType="primFontSz" fact="0.3"/>
              <dgm:constr type="tMarg" refType="primFontSz" fact="0.3"/>
              <dgm:constr type="bMarg" refType="primFontSz" fact="0.3"/>
            </dgm:constrLst>
          </dgm:if>
          <dgm:else name="Name141">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42">
        <dgm:if name="Name143" axis="ch" ptType="node" func="cnt" op="gte" val="1">
          <dgm:layoutNode name="desTx3" styleLbl="revTx">
            <dgm:varLst>
              <dgm:bulletEnabled val="1"/>
            </dgm:varLst>
            <dgm:choose name="Name144">
              <dgm:if name="Name145" func="var" arg="dir" op="equ" val="norm">
                <dgm:choose name="Name146">
                  <dgm:if name="Name147" axis="ch" ptType="node" func="cnt" op="gte" val="2">
                    <dgm:alg type="tx">
                      <dgm:param type="parTxLTRAlign" val="l"/>
                      <dgm:param type="parTxRTLAlign" val="l"/>
                      <dgm:param type="stBulletLvl" val="1"/>
                    </dgm:alg>
                  </dgm:if>
                  <dgm:else name="Name148">
                    <dgm:alg type="tx">
                      <dgm:param type="parTxLTRAlign" val="l"/>
                      <dgm:param type="parTxRTLAlign" val="l"/>
                    </dgm:alg>
                  </dgm:else>
                </dgm:choose>
              </dgm:if>
              <dgm:else name="Name149">
                <dgm:choose name="Name150">
                  <dgm:if name="Name151" axis="ch" ptType="node" func="cnt" op="gte" val="2">
                    <dgm:alg type="tx">
                      <dgm:param type="parTxLTRAlign" val="r"/>
                      <dgm:param type="parTxRTLAlign" val="r"/>
                      <dgm:param type="shpTxLTRAlignCh" val="r"/>
                      <dgm:param type="shpTxRTLAlignCh" val="r"/>
                      <dgm:param type="stBulletLvl" val="1"/>
                    </dgm:alg>
                  </dgm:if>
                  <dgm:else name="Name152">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53"/>
      </dgm:choose>
    </dgm:forEach>
    <dgm:forEach name="Name154" axis="ch" ptType="sibTrans" hideLastTrans="0" st="3" cnt="1">
      <dgm:layoutNode name="picture3">
        <dgm:alg type="sp"/>
        <dgm:shape xmlns:r="http://schemas.openxmlformats.org/officeDocument/2006/relationships" r:blip="">
          <dgm:adjLst/>
        </dgm:shape>
        <dgm:presOf/>
        <dgm:constrLst/>
        <dgm:forEach name="Name155" ref="imageRepeat"/>
      </dgm:layoutNode>
    </dgm:forEach>
    <dgm:forEach name="Name156" axis="ch" ptType="node" st="4" cnt="1">
      <dgm:layoutNode name="parTx4">
        <dgm:choose name="Name157">
          <dgm:if name="Name158" func="var" arg="dir" op="equ" val="norm">
            <dgm:alg type="tx">
              <dgm:param type="parTxLTRAlign" val="l"/>
              <dgm:param type="parTxRTLAlign" val="r"/>
            </dgm:alg>
          </dgm:if>
          <dgm:else name="Name159">
            <dgm:alg type="tx">
              <dgm:param type="parTxLTRAlign" val="r"/>
              <dgm:param type="parTxRTLAlign" val="l"/>
            </dgm:alg>
          </dgm:else>
        </dgm:choose>
        <dgm:shape xmlns:r="http://schemas.openxmlformats.org/officeDocument/2006/relationships" type="roundRect" r:blip="">
          <dgm:adjLst/>
        </dgm:shape>
        <dgm:presOf axis="self" ptType="node"/>
        <dgm:choose name="Name160">
          <dgm:if name="Name161" func="var" arg="dir" op="equ" val="norm">
            <dgm:constrLst>
              <dgm:constr type="lMarg" refType="w" fact="0.6"/>
              <dgm:constr type="rMarg" refType="primFontSz" fact="0.3"/>
              <dgm:constr type="tMarg" refType="primFontSz" fact="0.3"/>
              <dgm:constr type="bMarg" refType="primFontSz" fact="0.3"/>
            </dgm:constrLst>
          </dgm:if>
          <dgm:else name="Name162">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63">
        <dgm:if name="Name164" axis="ch" ptType="node" func="cnt" op="gte" val="1">
          <dgm:layoutNode name="desTx4" styleLbl="revTx">
            <dgm:varLst>
              <dgm:bulletEnabled val="1"/>
            </dgm:varLst>
            <dgm:choose name="Name165">
              <dgm:if name="Name166" func="var" arg="dir" op="equ" val="norm">
                <dgm:choose name="Name167">
                  <dgm:if name="Name168" axis="ch" ptType="node" func="cnt" op="gte" val="2">
                    <dgm:alg type="tx">
                      <dgm:param type="parTxLTRAlign" val="l"/>
                      <dgm:param type="parTxRTLAlign" val="l"/>
                      <dgm:param type="stBulletLvl" val="1"/>
                    </dgm:alg>
                  </dgm:if>
                  <dgm:else name="Name169">
                    <dgm:alg type="tx">
                      <dgm:param type="parTxLTRAlign" val="l"/>
                      <dgm:param type="parTxRTLAlign" val="l"/>
                    </dgm:alg>
                  </dgm:else>
                </dgm:choose>
              </dgm:if>
              <dgm:else name="Name170">
                <dgm:choose name="Name171">
                  <dgm:if name="Name172" axis="ch" ptType="node" func="cnt" op="gte" val="2">
                    <dgm:alg type="tx">
                      <dgm:param type="parTxLTRAlign" val="r"/>
                      <dgm:param type="parTxRTLAlign" val="r"/>
                      <dgm:param type="shpTxLTRAlignCh" val="r"/>
                      <dgm:param type="shpTxRTLAlignCh" val="r"/>
                      <dgm:param type="stBulletLvl" val="1"/>
                    </dgm:alg>
                  </dgm:if>
                  <dgm:else name="Name173">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74"/>
      </dgm:choose>
    </dgm:forEach>
    <dgm:forEach name="Name175" axis="ch" ptType="sibTrans" hideLastTrans="0" st="4" cnt="1">
      <dgm:layoutNode name="picture4">
        <dgm:alg type="sp"/>
        <dgm:shape xmlns:r="http://schemas.openxmlformats.org/officeDocument/2006/relationships" r:blip="">
          <dgm:adjLst/>
        </dgm:shape>
        <dgm:presOf/>
        <dgm:constrLst/>
        <dgm:forEach name="Name176" ref="imageRepeat"/>
      </dgm:layoutNode>
    </dgm:forEach>
    <dgm:forEach name="Name177" axis="ch" ptType="node" st="5" cnt="1">
      <dgm:layoutNode name="parTx5">
        <dgm:choose name="Name178">
          <dgm:if name="Name179" func="var" arg="dir" op="equ" val="norm">
            <dgm:alg type="tx">
              <dgm:param type="parTxLTRAlign" val="l"/>
              <dgm:param type="parTxRTLAlign" val="r"/>
            </dgm:alg>
          </dgm:if>
          <dgm:else name="Name180">
            <dgm:alg type="tx">
              <dgm:param type="parTxLTRAlign" val="r"/>
              <dgm:param type="parTxRTLAlign" val="l"/>
            </dgm:alg>
          </dgm:else>
        </dgm:choose>
        <dgm:shape xmlns:r="http://schemas.openxmlformats.org/officeDocument/2006/relationships" type="roundRect" r:blip="">
          <dgm:adjLst/>
        </dgm:shape>
        <dgm:presOf axis="self" ptType="node"/>
        <dgm:choose name="Name181">
          <dgm:if name="Name182" func="var" arg="dir" op="equ" val="norm">
            <dgm:constrLst>
              <dgm:constr type="lMarg" refType="w" fact="0.6"/>
              <dgm:constr type="rMarg" refType="primFontSz" fact="0.3"/>
              <dgm:constr type="tMarg" refType="primFontSz" fact="0.3"/>
              <dgm:constr type="bMarg" refType="primFontSz" fact="0.3"/>
            </dgm:constrLst>
          </dgm:if>
          <dgm:else name="Name183">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84">
        <dgm:if name="Name185" axis="ch" ptType="node" func="cnt" op="gte" val="1">
          <dgm:layoutNode name="desTx5" styleLbl="revTx">
            <dgm:varLst>
              <dgm:bulletEnabled val="1"/>
            </dgm:varLst>
            <dgm:choose name="Name186">
              <dgm:if name="Name187" func="var" arg="dir" op="equ" val="norm">
                <dgm:choose name="Name188">
                  <dgm:if name="Name189" axis="ch" ptType="node" func="cnt" op="gte" val="2">
                    <dgm:alg type="tx">
                      <dgm:param type="parTxLTRAlign" val="l"/>
                      <dgm:param type="parTxRTLAlign" val="l"/>
                      <dgm:param type="stBulletLvl" val="1"/>
                    </dgm:alg>
                  </dgm:if>
                  <dgm:else name="Name190">
                    <dgm:alg type="tx">
                      <dgm:param type="parTxLTRAlign" val="l"/>
                      <dgm:param type="parTxRTLAlign" val="l"/>
                    </dgm:alg>
                  </dgm:else>
                </dgm:choose>
              </dgm:if>
              <dgm:else name="Name191">
                <dgm:choose name="Name192">
                  <dgm:if name="Name193" axis="ch" ptType="node" func="cnt" op="gte" val="2">
                    <dgm:alg type="tx">
                      <dgm:param type="parTxLTRAlign" val="r"/>
                      <dgm:param type="parTxRTLAlign" val="r"/>
                      <dgm:param type="shpTxLTRAlignCh" val="r"/>
                      <dgm:param type="shpTxRTLAlignCh" val="r"/>
                      <dgm:param type="stBulletLvl" val="1"/>
                    </dgm:alg>
                  </dgm:if>
                  <dgm:else name="Name194">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95"/>
      </dgm:choose>
    </dgm:forEach>
    <dgm:forEach name="Name196" axis="ch" ptType="sibTrans" hideLastTrans="0" st="5" cnt="1">
      <dgm:layoutNode name="picture5">
        <dgm:alg type="sp"/>
        <dgm:shape xmlns:r="http://schemas.openxmlformats.org/officeDocument/2006/relationships" r:blip="">
          <dgm:adjLst/>
        </dgm:shape>
        <dgm:presOf/>
        <dgm:constrLst/>
        <dgm:forEach name="Name197" ref="imageRepeat"/>
      </dgm:layoutNode>
    </dgm:forEach>
    <dgm:forEach name="Name198" axis="ch" ptType="node" st="6" cnt="1">
      <dgm:layoutNode name="parTx6">
        <dgm:choose name="Name199">
          <dgm:if name="Name200" func="var" arg="dir" op="equ" val="norm">
            <dgm:alg type="tx">
              <dgm:param type="parTxLTRAlign" val="l"/>
              <dgm:param type="parTxRTLAlign" val="r"/>
            </dgm:alg>
          </dgm:if>
          <dgm:else name="Name201">
            <dgm:alg type="tx">
              <dgm:param type="parTxLTRAlign" val="r"/>
              <dgm:param type="parTxRTLAlign" val="l"/>
            </dgm:alg>
          </dgm:else>
        </dgm:choose>
        <dgm:shape xmlns:r="http://schemas.openxmlformats.org/officeDocument/2006/relationships" type="roundRect" r:blip="">
          <dgm:adjLst/>
        </dgm:shape>
        <dgm:presOf axis="self" ptType="node"/>
        <dgm:choose name="Name202">
          <dgm:if name="Name203" func="var" arg="dir" op="equ" val="norm">
            <dgm:constrLst>
              <dgm:constr type="lMarg" refType="w" fact="0.6"/>
              <dgm:constr type="rMarg" refType="primFontSz" fact="0.3"/>
              <dgm:constr type="tMarg" refType="primFontSz" fact="0.3"/>
              <dgm:constr type="bMarg" refType="primFontSz" fact="0.3"/>
            </dgm:constrLst>
          </dgm:if>
          <dgm:else name="Name204">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05">
        <dgm:if name="Name206" axis="ch" ptType="node" func="cnt" op="gte" val="1">
          <dgm:layoutNode name="desTx6" styleLbl="revTx">
            <dgm:varLst>
              <dgm:bulletEnabled val="1"/>
            </dgm:varLst>
            <dgm:choose name="Name207">
              <dgm:if name="Name208" func="var" arg="dir" op="equ" val="norm">
                <dgm:choose name="Name209">
                  <dgm:if name="Name210" axis="ch" ptType="node" func="cnt" op="gte" val="2">
                    <dgm:alg type="tx">
                      <dgm:param type="parTxLTRAlign" val="l"/>
                      <dgm:param type="parTxRTLAlign" val="l"/>
                      <dgm:param type="stBulletLvl" val="1"/>
                    </dgm:alg>
                  </dgm:if>
                  <dgm:else name="Name211">
                    <dgm:alg type="tx">
                      <dgm:param type="parTxLTRAlign" val="l"/>
                      <dgm:param type="parTxRTLAlign" val="l"/>
                    </dgm:alg>
                  </dgm:else>
                </dgm:choose>
              </dgm:if>
              <dgm:else name="Name212">
                <dgm:choose name="Name213">
                  <dgm:if name="Name214" axis="ch" ptType="node" func="cnt" op="gte" val="2">
                    <dgm:alg type="tx">
                      <dgm:param type="parTxLTRAlign" val="r"/>
                      <dgm:param type="parTxRTLAlign" val="r"/>
                      <dgm:param type="shpTxLTRAlignCh" val="r"/>
                      <dgm:param type="shpTxRTLAlignCh" val="r"/>
                      <dgm:param type="stBulletLvl" val="1"/>
                    </dgm:alg>
                  </dgm:if>
                  <dgm:else name="Name215">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16"/>
      </dgm:choose>
    </dgm:forEach>
    <dgm:forEach name="Name217" axis="ch" ptType="sibTrans" hideLastTrans="0" st="6" cnt="1">
      <dgm:layoutNode name="picture6">
        <dgm:alg type="sp"/>
        <dgm:shape xmlns:r="http://schemas.openxmlformats.org/officeDocument/2006/relationships" r:blip="">
          <dgm:adjLst/>
        </dgm:shape>
        <dgm:presOf/>
        <dgm:constrLst/>
        <dgm:forEach name="Name218" ref="imageRepeat"/>
      </dgm:layoutNode>
    </dgm:forEach>
    <dgm:forEach name="Name219" axis="ch" ptType="node" st="7" cnt="1">
      <dgm:layoutNode name="parTx7">
        <dgm:choose name="Name220">
          <dgm:if name="Name221" func="var" arg="dir" op="equ" val="norm">
            <dgm:alg type="tx">
              <dgm:param type="parTxLTRAlign" val="l"/>
              <dgm:param type="parTxRTLAlign" val="r"/>
            </dgm:alg>
          </dgm:if>
          <dgm:else name="Name222">
            <dgm:alg type="tx">
              <dgm:param type="parTxLTRAlign" val="r"/>
              <dgm:param type="parTxRTLAlign" val="l"/>
            </dgm:alg>
          </dgm:else>
        </dgm:choose>
        <dgm:shape xmlns:r="http://schemas.openxmlformats.org/officeDocument/2006/relationships" type="roundRect" r:blip="">
          <dgm:adjLst/>
        </dgm:shape>
        <dgm:presOf axis="self" ptType="node"/>
        <dgm:choose name="Name223">
          <dgm:if name="Name224" func="var" arg="dir" op="equ" val="norm">
            <dgm:constrLst>
              <dgm:constr type="lMarg" refType="w" fact="0.6"/>
              <dgm:constr type="rMarg" refType="primFontSz" fact="0.3"/>
              <dgm:constr type="tMarg" refType="primFontSz" fact="0.3"/>
              <dgm:constr type="bMarg" refType="primFontSz" fact="0.3"/>
            </dgm:constrLst>
          </dgm:if>
          <dgm:else name="Name225">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26">
        <dgm:if name="Name227" axis="ch" ptType="node" func="cnt" op="gte" val="1">
          <dgm:layoutNode name="desTx7" styleLbl="revTx">
            <dgm:varLst>
              <dgm:bulletEnabled val="1"/>
            </dgm:varLst>
            <dgm:choose name="Name228">
              <dgm:if name="Name229" func="var" arg="dir" op="equ" val="norm">
                <dgm:choose name="Name230">
                  <dgm:if name="Name231" axis="ch" ptType="node" func="cnt" op="gte" val="2">
                    <dgm:alg type="tx">
                      <dgm:param type="parTxLTRAlign" val="l"/>
                      <dgm:param type="parTxRTLAlign" val="l"/>
                      <dgm:param type="stBulletLvl" val="1"/>
                    </dgm:alg>
                  </dgm:if>
                  <dgm:else name="Name232">
                    <dgm:alg type="tx">
                      <dgm:param type="parTxLTRAlign" val="l"/>
                      <dgm:param type="parTxRTLAlign" val="l"/>
                    </dgm:alg>
                  </dgm:else>
                </dgm:choose>
              </dgm:if>
              <dgm:else name="Name233">
                <dgm:choose name="Name234">
                  <dgm:if name="Name235" axis="ch" ptType="node" func="cnt" op="gte" val="2">
                    <dgm:alg type="tx">
                      <dgm:param type="parTxLTRAlign" val="r"/>
                      <dgm:param type="parTxRTLAlign" val="r"/>
                      <dgm:param type="shpTxLTRAlignCh" val="r"/>
                      <dgm:param type="shpTxRTLAlignCh" val="r"/>
                      <dgm:param type="stBulletLvl" val="1"/>
                    </dgm:alg>
                  </dgm:if>
                  <dgm:else name="Name236">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37"/>
      </dgm:choose>
    </dgm:forEach>
    <dgm:forEach name="Name238" axis="ch" ptType="sibTrans" hideLastTrans="0" st="7" cnt="1">
      <dgm:layoutNode name="picture7">
        <dgm:alg type="sp"/>
        <dgm:shape xmlns:r="http://schemas.openxmlformats.org/officeDocument/2006/relationships" r:blip="">
          <dgm:adjLst/>
        </dgm:shape>
        <dgm:presOf/>
        <dgm:constrLst/>
        <dgm:forEach name="Name239" ref="imageRepea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5659" cy="496332"/>
          </a:xfrm>
          <a:prstGeom prst="rect">
            <a:avLst/>
          </a:prstGeom>
        </p:spPr>
        <p:txBody>
          <a:bodyPr vert="horz" lIns="91001" tIns="45501" rIns="91001" bIns="45501" rtlCol="0"/>
          <a:lstStyle>
            <a:lvl1pPr algn="l">
              <a:defRPr sz="1200"/>
            </a:lvl1pPr>
          </a:lstStyle>
          <a:p>
            <a:endParaRPr lang="ru-RU"/>
          </a:p>
        </p:txBody>
      </p:sp>
      <p:sp>
        <p:nvSpPr>
          <p:cNvPr id="3" name="Дата 2"/>
          <p:cNvSpPr>
            <a:spLocks noGrp="1"/>
          </p:cNvSpPr>
          <p:nvPr>
            <p:ph type="dt" sz="quarter" idx="1"/>
          </p:nvPr>
        </p:nvSpPr>
        <p:spPr>
          <a:xfrm>
            <a:off x="3850443" y="0"/>
            <a:ext cx="2945659" cy="496332"/>
          </a:xfrm>
          <a:prstGeom prst="rect">
            <a:avLst/>
          </a:prstGeom>
        </p:spPr>
        <p:txBody>
          <a:bodyPr vert="horz" lIns="91001" tIns="45501" rIns="91001" bIns="45501" rtlCol="0"/>
          <a:lstStyle>
            <a:lvl1pPr algn="r">
              <a:defRPr sz="1200"/>
            </a:lvl1pPr>
          </a:lstStyle>
          <a:p>
            <a:fld id="{4A591DFC-D091-4220-A069-7C906877A425}" type="datetimeFigureOut">
              <a:rPr lang="ru-RU" smtClean="0"/>
              <a:pPr/>
              <a:t>08.04.2020</a:t>
            </a:fld>
            <a:endParaRPr lang="ru-RU"/>
          </a:p>
        </p:txBody>
      </p:sp>
      <p:sp>
        <p:nvSpPr>
          <p:cNvPr id="4" name="Нижний колонтитул 3"/>
          <p:cNvSpPr>
            <a:spLocks noGrp="1"/>
          </p:cNvSpPr>
          <p:nvPr>
            <p:ph type="ftr" sz="quarter" idx="2"/>
          </p:nvPr>
        </p:nvSpPr>
        <p:spPr>
          <a:xfrm>
            <a:off x="0" y="9428584"/>
            <a:ext cx="2945659" cy="496332"/>
          </a:xfrm>
          <a:prstGeom prst="rect">
            <a:avLst/>
          </a:prstGeom>
        </p:spPr>
        <p:txBody>
          <a:bodyPr vert="horz" lIns="91001" tIns="45501" rIns="91001" bIns="45501" rtlCol="0" anchor="b"/>
          <a:lstStyle>
            <a:lvl1pPr algn="l">
              <a:defRPr sz="1200"/>
            </a:lvl1pPr>
          </a:lstStyle>
          <a:p>
            <a:endParaRPr lang="ru-RU"/>
          </a:p>
        </p:txBody>
      </p:sp>
      <p:sp>
        <p:nvSpPr>
          <p:cNvPr id="5" name="Номер слайда 4"/>
          <p:cNvSpPr>
            <a:spLocks noGrp="1"/>
          </p:cNvSpPr>
          <p:nvPr>
            <p:ph type="sldNum" sz="quarter" idx="3"/>
          </p:nvPr>
        </p:nvSpPr>
        <p:spPr>
          <a:xfrm>
            <a:off x="3850443" y="9428584"/>
            <a:ext cx="2945659" cy="496332"/>
          </a:xfrm>
          <a:prstGeom prst="rect">
            <a:avLst/>
          </a:prstGeom>
        </p:spPr>
        <p:txBody>
          <a:bodyPr vert="horz" lIns="91001" tIns="45501" rIns="91001" bIns="45501" rtlCol="0" anchor="b"/>
          <a:lstStyle>
            <a:lvl1pPr algn="r">
              <a:defRPr sz="1200"/>
            </a:lvl1pPr>
          </a:lstStyle>
          <a:p>
            <a:fld id="{E0BE5B31-033A-437B-8925-32A3CFE93B4E}" type="slidenum">
              <a:rPr lang="ru-RU" smtClean="0"/>
              <a:pPr/>
              <a:t>‹#›</a:t>
            </a:fld>
            <a:endParaRPr lang="ru-RU"/>
          </a:p>
        </p:txBody>
      </p:sp>
    </p:spTree>
    <p:extLst>
      <p:ext uri="{BB962C8B-B14F-4D97-AF65-F5344CB8AC3E}">
        <p14:creationId xmlns:p14="http://schemas.microsoft.com/office/powerpoint/2010/main" val="39785965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5659" cy="496332"/>
          </a:xfrm>
          <a:prstGeom prst="rect">
            <a:avLst/>
          </a:prstGeom>
        </p:spPr>
        <p:txBody>
          <a:bodyPr vert="horz" lIns="91001" tIns="45501" rIns="91001" bIns="45501" rtlCol="0"/>
          <a:lstStyle>
            <a:lvl1pPr algn="l">
              <a:defRPr sz="1200"/>
            </a:lvl1pPr>
          </a:lstStyle>
          <a:p>
            <a:endParaRPr lang="ru-RU"/>
          </a:p>
        </p:txBody>
      </p:sp>
      <p:sp>
        <p:nvSpPr>
          <p:cNvPr id="3" name="Дата 2"/>
          <p:cNvSpPr>
            <a:spLocks noGrp="1"/>
          </p:cNvSpPr>
          <p:nvPr>
            <p:ph type="dt" idx="1"/>
          </p:nvPr>
        </p:nvSpPr>
        <p:spPr>
          <a:xfrm>
            <a:off x="3850443" y="0"/>
            <a:ext cx="2945659" cy="496332"/>
          </a:xfrm>
          <a:prstGeom prst="rect">
            <a:avLst/>
          </a:prstGeom>
        </p:spPr>
        <p:txBody>
          <a:bodyPr vert="horz" lIns="91001" tIns="45501" rIns="91001" bIns="45501" rtlCol="0"/>
          <a:lstStyle>
            <a:lvl1pPr algn="r">
              <a:defRPr sz="1200"/>
            </a:lvl1pPr>
          </a:lstStyle>
          <a:p>
            <a:fld id="{9C2195FD-5D24-4A81-8F82-4D7DEFF9341A}" type="datetimeFigureOut">
              <a:rPr lang="ru-RU" smtClean="0"/>
              <a:pPr/>
              <a:t>08.04.2020</a:t>
            </a:fld>
            <a:endParaRPr lang="ru-RU"/>
          </a:p>
        </p:txBody>
      </p:sp>
      <p:sp>
        <p:nvSpPr>
          <p:cNvPr id="4" name="Образ слайда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001" tIns="45501" rIns="91001" bIns="45501" rtlCol="0" anchor="ctr"/>
          <a:lstStyle/>
          <a:p>
            <a:endParaRPr lang="ru-RU"/>
          </a:p>
        </p:txBody>
      </p:sp>
      <p:sp>
        <p:nvSpPr>
          <p:cNvPr id="5" name="Заметки 4"/>
          <p:cNvSpPr>
            <a:spLocks noGrp="1"/>
          </p:cNvSpPr>
          <p:nvPr>
            <p:ph type="body" sz="quarter" idx="3"/>
          </p:nvPr>
        </p:nvSpPr>
        <p:spPr>
          <a:xfrm>
            <a:off x="679768" y="4715153"/>
            <a:ext cx="5438140" cy="4466987"/>
          </a:xfrm>
          <a:prstGeom prst="rect">
            <a:avLst/>
          </a:prstGeom>
        </p:spPr>
        <p:txBody>
          <a:bodyPr vert="horz" lIns="91001" tIns="45501" rIns="91001" bIns="45501"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9428584"/>
            <a:ext cx="2945659" cy="496332"/>
          </a:xfrm>
          <a:prstGeom prst="rect">
            <a:avLst/>
          </a:prstGeom>
        </p:spPr>
        <p:txBody>
          <a:bodyPr vert="horz" lIns="91001" tIns="45501" rIns="91001" bIns="45501" rtlCol="0" anchor="b"/>
          <a:lstStyle>
            <a:lvl1pPr algn="l">
              <a:defRPr sz="1200"/>
            </a:lvl1pPr>
          </a:lstStyle>
          <a:p>
            <a:endParaRPr lang="ru-RU"/>
          </a:p>
        </p:txBody>
      </p:sp>
      <p:sp>
        <p:nvSpPr>
          <p:cNvPr id="7" name="Номер слайда 6"/>
          <p:cNvSpPr>
            <a:spLocks noGrp="1"/>
          </p:cNvSpPr>
          <p:nvPr>
            <p:ph type="sldNum" sz="quarter" idx="5"/>
          </p:nvPr>
        </p:nvSpPr>
        <p:spPr>
          <a:xfrm>
            <a:off x="3850443" y="9428584"/>
            <a:ext cx="2945659" cy="496332"/>
          </a:xfrm>
          <a:prstGeom prst="rect">
            <a:avLst/>
          </a:prstGeom>
        </p:spPr>
        <p:txBody>
          <a:bodyPr vert="horz" lIns="91001" tIns="45501" rIns="91001" bIns="45501" rtlCol="0" anchor="b"/>
          <a:lstStyle>
            <a:lvl1pPr algn="r">
              <a:defRPr sz="1200"/>
            </a:lvl1pPr>
          </a:lstStyle>
          <a:p>
            <a:fld id="{3C656A94-AF4B-4196-91CC-6CB49CA73B84}" type="slidenum">
              <a:rPr lang="ru-RU" smtClean="0"/>
              <a:pPr/>
              <a:t>‹#›</a:t>
            </a:fld>
            <a:endParaRPr lang="ru-RU"/>
          </a:p>
        </p:txBody>
      </p:sp>
    </p:spTree>
    <p:extLst>
      <p:ext uri="{BB962C8B-B14F-4D97-AF65-F5344CB8AC3E}">
        <p14:creationId xmlns:p14="http://schemas.microsoft.com/office/powerpoint/2010/main" val="21301594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Образ слайда 1"/>
          <p:cNvSpPr>
            <a:spLocks noGrp="1" noRot="1" noChangeAspect="1" noTextEdit="1"/>
          </p:cNvSpPr>
          <p:nvPr>
            <p:ph type="sldImg"/>
          </p:nvPr>
        </p:nvSpPr>
        <p:spPr bwMode="auto">
          <a:noFill/>
          <a:ln>
            <a:solidFill>
              <a:srgbClr val="000000"/>
            </a:solidFill>
            <a:miter lim="800000"/>
            <a:headEnd/>
            <a:tailEnd/>
          </a:ln>
        </p:spPr>
      </p:sp>
      <p:sp>
        <p:nvSpPr>
          <p:cNvPr id="41987"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u-RU" dirty="0" smtClean="0"/>
          </a:p>
        </p:txBody>
      </p:sp>
      <p:sp>
        <p:nvSpPr>
          <p:cNvPr id="41988"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48BF726-45BF-44DB-8DBF-04616898C33F}" type="slidenum">
              <a:rPr lang="ru-RU"/>
              <a:pPr fontAlgn="base">
                <a:spcBef>
                  <a:spcPct val="0"/>
                </a:spcBef>
                <a:spcAft>
                  <a:spcPct val="0"/>
                </a:spcAft>
              </a:pPr>
              <a:t>1</a:t>
            </a:fld>
            <a:endParaRPr lang="ru-RU"/>
          </a:p>
        </p:txBody>
      </p:sp>
    </p:spTree>
    <p:extLst>
      <p:ext uri="{BB962C8B-B14F-4D97-AF65-F5344CB8AC3E}">
        <p14:creationId xmlns:p14="http://schemas.microsoft.com/office/powerpoint/2010/main" val="28350063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C656A94-AF4B-4196-91CC-6CB49CA73B84}" type="slidenum">
              <a:rPr lang="ru-RU" smtClean="0"/>
              <a:pPr/>
              <a:t>8</a:t>
            </a:fld>
            <a:endParaRPr lang="ru-RU"/>
          </a:p>
        </p:txBody>
      </p:sp>
    </p:spTree>
    <p:extLst>
      <p:ext uri="{BB962C8B-B14F-4D97-AF65-F5344CB8AC3E}">
        <p14:creationId xmlns:p14="http://schemas.microsoft.com/office/powerpoint/2010/main" val="6354622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C656A94-AF4B-4196-91CC-6CB49CA73B84}" type="slidenum">
              <a:rPr lang="ru-RU" smtClean="0"/>
              <a:pPr/>
              <a:t>16</a:t>
            </a:fld>
            <a:endParaRPr lang="ru-RU"/>
          </a:p>
        </p:txBody>
      </p:sp>
    </p:spTree>
    <p:extLst>
      <p:ext uri="{BB962C8B-B14F-4D97-AF65-F5344CB8AC3E}">
        <p14:creationId xmlns:p14="http://schemas.microsoft.com/office/powerpoint/2010/main" val="32208229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Прямоугольник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Заголовок 7"/>
          <p:cNvSpPr>
            <a:spLocks noGrp="1"/>
          </p:cNvSpPr>
          <p:nvPr>
            <p:ph type="ctrTitle"/>
          </p:nvPr>
        </p:nvSpPr>
        <p:spPr>
          <a:xfrm>
            <a:off x="2362200" y="4038600"/>
            <a:ext cx="6477000" cy="1828800"/>
          </a:xfrm>
        </p:spPr>
        <p:txBody>
          <a:bodyPr anchor="b"/>
          <a:lstStyle>
            <a:lvl1pPr>
              <a:defRPr cap="all" baseline="0"/>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B8E3DB15-9127-4DF5-B404-652BD4DF0911}" type="datetime1">
              <a:rPr lang="ru-RU" smtClean="0"/>
              <a:pPr/>
              <a:t>08.04.2020</a:t>
            </a:fld>
            <a:endParaRPr lang="ru-RU"/>
          </a:p>
        </p:txBody>
      </p:sp>
      <p:sp>
        <p:nvSpPr>
          <p:cNvPr id="17" name="Нижний колонтитул 16"/>
          <p:cNvSpPr>
            <a:spLocks noGrp="1"/>
          </p:cNvSpPr>
          <p:nvPr>
            <p:ph type="ftr" sz="quarter" idx="11"/>
          </p:nvPr>
        </p:nvSpPr>
        <p:spPr>
          <a:xfrm>
            <a:off x="2085393" y="236541"/>
            <a:ext cx="5867400" cy="365125"/>
          </a:xfrm>
        </p:spPr>
        <p:txBody>
          <a:bodyPr/>
          <a:lstStyle>
            <a:lvl1pPr algn="r">
              <a:defRPr>
                <a:solidFill>
                  <a:schemeClr val="tx2"/>
                </a:solidFill>
              </a:defRPr>
            </a:lvl1pPr>
          </a:lstStyle>
          <a:p>
            <a:r>
              <a:rPr lang="ru-RU" smtClean="0"/>
              <a:t>Урок 30</a:t>
            </a:r>
            <a:endParaRPr lang="ru-RU"/>
          </a:p>
        </p:txBody>
      </p:sp>
      <p:sp>
        <p:nvSpPr>
          <p:cNvPr id="29" name="Номер слайда 28"/>
          <p:cNvSpPr>
            <a:spLocks noGrp="1"/>
          </p:cNvSpPr>
          <p:nvPr>
            <p:ph type="sldNum" sz="quarter" idx="12"/>
          </p:nvPr>
        </p:nvSpPr>
        <p:spPr>
          <a:xfrm>
            <a:off x="8001000" y="228600"/>
            <a:ext cx="838200" cy="381000"/>
          </a:xfrm>
        </p:spPr>
        <p:txBody>
          <a:bodyPr/>
          <a:lstStyle>
            <a:lvl1pPr>
              <a:defRPr>
                <a:solidFill>
                  <a:schemeClr val="tx2"/>
                </a:solidFill>
              </a:defRPr>
            </a:lvl1pPr>
          </a:lstStyle>
          <a:p>
            <a:fld id="{F3B46DA4-9D6D-4AB9-8491-43926296AA80}"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81B98862-987E-43DF-8BA9-215052F82DFB}" type="datetime1">
              <a:rPr lang="ru-RU" smtClean="0"/>
              <a:pPr/>
              <a:t>08.04.2020</a:t>
            </a:fld>
            <a:endParaRPr lang="ru-RU"/>
          </a:p>
        </p:txBody>
      </p:sp>
      <p:sp>
        <p:nvSpPr>
          <p:cNvPr id="5" name="Нижний колонтитул 4"/>
          <p:cNvSpPr>
            <a:spLocks noGrp="1"/>
          </p:cNvSpPr>
          <p:nvPr>
            <p:ph type="ftr" sz="quarter" idx="11"/>
          </p:nvPr>
        </p:nvSpPr>
        <p:spPr/>
        <p:txBody>
          <a:bodyPr/>
          <a:lstStyle/>
          <a:p>
            <a:r>
              <a:rPr lang="ru-RU" smtClean="0"/>
              <a:t>Урок 30</a:t>
            </a:r>
            <a:endParaRPr lang="ru-RU"/>
          </a:p>
        </p:txBody>
      </p:sp>
      <p:sp>
        <p:nvSpPr>
          <p:cNvPr id="6" name="Номер слайда 5"/>
          <p:cNvSpPr>
            <a:spLocks noGrp="1"/>
          </p:cNvSpPr>
          <p:nvPr>
            <p:ph type="sldNum" sz="quarter" idx="12"/>
          </p:nvPr>
        </p:nvSpPr>
        <p:spPr/>
        <p:txBody>
          <a:bodyPr/>
          <a:lstStyle/>
          <a:p>
            <a:fld id="{F3B46DA4-9D6D-4AB9-8491-43926296AA80}"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53200" y="609603"/>
            <a:ext cx="2057400" cy="5516563"/>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609601"/>
            <a:ext cx="5562600" cy="5516564"/>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a:xfrm>
            <a:off x="6553200" y="6248405"/>
            <a:ext cx="2209800" cy="365125"/>
          </a:xfrm>
        </p:spPr>
        <p:txBody>
          <a:bodyPr/>
          <a:lstStyle/>
          <a:p>
            <a:fld id="{30A1EF2E-2F45-4ACE-B508-915A3FF8E504}" type="datetime1">
              <a:rPr lang="ru-RU" smtClean="0"/>
              <a:pPr/>
              <a:t>08.04.2020</a:t>
            </a:fld>
            <a:endParaRPr lang="ru-RU"/>
          </a:p>
        </p:txBody>
      </p:sp>
      <p:sp>
        <p:nvSpPr>
          <p:cNvPr id="5" name="Нижний колонтитул 4"/>
          <p:cNvSpPr>
            <a:spLocks noGrp="1"/>
          </p:cNvSpPr>
          <p:nvPr>
            <p:ph type="ftr" sz="quarter" idx="11"/>
          </p:nvPr>
        </p:nvSpPr>
        <p:spPr>
          <a:xfrm>
            <a:off x="457204" y="6248210"/>
            <a:ext cx="5573483" cy="365125"/>
          </a:xfrm>
        </p:spPr>
        <p:txBody>
          <a:bodyPr/>
          <a:lstStyle/>
          <a:p>
            <a:r>
              <a:rPr lang="ru-RU" smtClean="0"/>
              <a:t>Урок 30</a:t>
            </a:r>
            <a:endParaRPr lang="ru-RU"/>
          </a:p>
        </p:txBody>
      </p:sp>
      <p:sp>
        <p:nvSpPr>
          <p:cNvPr id="7" name="Прямоугольник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Прямоугольник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Прямоугольник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Номер слайда 5"/>
          <p:cNvSpPr>
            <a:spLocks noGrp="1"/>
          </p:cNvSpPr>
          <p:nvPr>
            <p:ph type="sldNum" sz="quarter" idx="12"/>
          </p:nvPr>
        </p:nvSpPr>
        <p:spPr>
          <a:xfrm rot="5400000">
            <a:off x="5989638" y="144463"/>
            <a:ext cx="533400" cy="244476"/>
          </a:xfrm>
        </p:spPr>
        <p:txBody>
          <a:bodyPr/>
          <a:lstStyle/>
          <a:p>
            <a:fld id="{F3B46DA4-9D6D-4AB9-8491-43926296AA80}"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2648" y="228600"/>
            <a:ext cx="8153400" cy="990600"/>
          </a:xfrm>
        </p:spPr>
        <p:txBody>
          <a:bodyPr/>
          <a:lstStyle/>
          <a:p>
            <a:r>
              <a:rPr kumimoji="0" lang="ru-RU" smtClean="0"/>
              <a:t>Образец заголовка</a:t>
            </a:r>
            <a:endParaRPr kumimoji="0" lang="en-US"/>
          </a:p>
        </p:txBody>
      </p:sp>
      <p:sp>
        <p:nvSpPr>
          <p:cNvPr id="4" name="Дата 3"/>
          <p:cNvSpPr>
            <a:spLocks noGrp="1"/>
          </p:cNvSpPr>
          <p:nvPr>
            <p:ph type="dt" sz="half" idx="10"/>
          </p:nvPr>
        </p:nvSpPr>
        <p:spPr/>
        <p:txBody>
          <a:bodyPr/>
          <a:lstStyle/>
          <a:p>
            <a:fld id="{EFA36997-7B40-4358-B08C-F0D6522D132A}" type="datetime1">
              <a:rPr lang="ru-RU" smtClean="0"/>
              <a:pPr/>
              <a:t>08.04.2020</a:t>
            </a:fld>
            <a:endParaRPr lang="ru-RU"/>
          </a:p>
        </p:txBody>
      </p:sp>
      <p:sp>
        <p:nvSpPr>
          <p:cNvPr id="5" name="Нижний колонтитул 4"/>
          <p:cNvSpPr>
            <a:spLocks noGrp="1"/>
          </p:cNvSpPr>
          <p:nvPr>
            <p:ph type="ftr" sz="quarter" idx="11"/>
          </p:nvPr>
        </p:nvSpPr>
        <p:spPr/>
        <p:txBody>
          <a:bodyPr/>
          <a:lstStyle/>
          <a:p>
            <a:r>
              <a:rPr lang="ru-RU" smtClean="0"/>
              <a:t>Урок 30</a:t>
            </a:r>
            <a:endParaRPr lang="ru-RU"/>
          </a:p>
        </p:txBody>
      </p:sp>
      <p:sp>
        <p:nvSpPr>
          <p:cNvPr id="6" name="Номер слайда 5"/>
          <p:cNvSpPr>
            <a:spLocks noGrp="1"/>
          </p:cNvSpPr>
          <p:nvPr>
            <p:ph type="sldNum" sz="quarter" idx="12"/>
          </p:nvPr>
        </p:nvSpPr>
        <p:spPr/>
        <p:txBody>
          <a:bodyPr/>
          <a:lstStyle>
            <a:lvl1pPr>
              <a:defRPr>
                <a:solidFill>
                  <a:srgbClr val="FFFFFF"/>
                </a:solidFill>
              </a:defRPr>
            </a:lvl1pPr>
          </a:lstStyle>
          <a:p>
            <a:fld id="{F3B46DA4-9D6D-4AB9-8491-43926296AA80}" type="slidenum">
              <a:rPr lang="ru-RU" smtClean="0"/>
              <a:pPr/>
              <a:t>‹#›</a:t>
            </a:fld>
            <a:endParaRPr lang="ru-RU" dirty="0"/>
          </a:p>
        </p:txBody>
      </p:sp>
      <p:sp>
        <p:nvSpPr>
          <p:cNvPr id="8" name="Содержимое 7"/>
          <p:cNvSpPr>
            <a:spLocks noGrp="1"/>
          </p:cNvSpPr>
          <p:nvPr>
            <p:ph sz="quarter" idx="1"/>
          </p:nvPr>
        </p:nvSpPr>
        <p:spPr>
          <a:xfrm>
            <a:off x="612648" y="1600200"/>
            <a:ext cx="8153400" cy="44958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3" name="Текст 2"/>
          <p:cNvSpPr>
            <a:spLocks noGrp="1"/>
          </p:cNvSpPr>
          <p:nvPr>
            <p:ph type="body" idx="1"/>
          </p:nvPr>
        </p:nvSpPr>
        <p:spPr>
          <a:xfrm>
            <a:off x="1371603" y="2743203"/>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7" name="Прямоугольник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Прямоугольник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Прямоугольник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Заголовок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ru-RU" smtClean="0"/>
              <a:t>Образец заголовка</a:t>
            </a:r>
            <a:endParaRPr kumimoji="0" lang="en-US"/>
          </a:p>
        </p:txBody>
      </p:sp>
      <p:sp>
        <p:nvSpPr>
          <p:cNvPr id="12" name="Дата 11"/>
          <p:cNvSpPr>
            <a:spLocks noGrp="1"/>
          </p:cNvSpPr>
          <p:nvPr>
            <p:ph type="dt" sz="half" idx="10"/>
          </p:nvPr>
        </p:nvSpPr>
        <p:spPr/>
        <p:txBody>
          <a:bodyPr/>
          <a:lstStyle/>
          <a:p>
            <a:fld id="{B8E7268B-93BC-4824-B6F6-29112DD069FB}" type="datetime1">
              <a:rPr lang="ru-RU" smtClean="0"/>
              <a:pPr/>
              <a:t>08.04.2020</a:t>
            </a:fld>
            <a:endParaRPr lang="ru-RU"/>
          </a:p>
        </p:txBody>
      </p:sp>
      <p:sp>
        <p:nvSpPr>
          <p:cNvPr id="13" name="Номер слайда 12"/>
          <p:cNvSpPr>
            <a:spLocks noGrp="1"/>
          </p:cNvSpPr>
          <p:nvPr>
            <p:ph type="sldNum" sz="quarter" idx="11"/>
          </p:nvPr>
        </p:nvSpPr>
        <p:spPr>
          <a:xfrm>
            <a:off x="0" y="1752601"/>
            <a:ext cx="1295400" cy="701676"/>
          </a:xfrm>
        </p:spPr>
        <p:txBody>
          <a:bodyPr>
            <a:noAutofit/>
          </a:bodyPr>
          <a:lstStyle>
            <a:lvl1pPr>
              <a:defRPr sz="2400">
                <a:solidFill>
                  <a:srgbClr val="FFFFFF"/>
                </a:solidFill>
              </a:defRPr>
            </a:lvl1pPr>
          </a:lstStyle>
          <a:p>
            <a:fld id="{F3B46DA4-9D6D-4AB9-8491-43926296AA80}" type="slidenum">
              <a:rPr lang="ru-RU" smtClean="0"/>
              <a:pPr/>
              <a:t>‹#›</a:t>
            </a:fld>
            <a:endParaRPr lang="ru-RU"/>
          </a:p>
        </p:txBody>
      </p:sp>
      <p:sp>
        <p:nvSpPr>
          <p:cNvPr id="14" name="Нижний колонтитул 13"/>
          <p:cNvSpPr>
            <a:spLocks noGrp="1"/>
          </p:cNvSpPr>
          <p:nvPr>
            <p:ph type="ftr" sz="quarter" idx="12"/>
          </p:nvPr>
        </p:nvSpPr>
        <p:spPr/>
        <p:txBody>
          <a:bodyPr/>
          <a:lstStyle/>
          <a:p>
            <a:r>
              <a:rPr lang="ru-RU" smtClean="0"/>
              <a:t>Урок 30</a:t>
            </a:r>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9" name="Содержимое 8"/>
          <p:cNvSpPr>
            <a:spLocks noGrp="1"/>
          </p:cNvSpPr>
          <p:nvPr>
            <p:ph sz="quarter" idx="1"/>
          </p:nvPr>
        </p:nvSpPr>
        <p:spPr>
          <a:xfrm>
            <a:off x="609600" y="1589567"/>
            <a:ext cx="38862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1" name="Содержимое 10"/>
          <p:cNvSpPr>
            <a:spLocks noGrp="1"/>
          </p:cNvSpPr>
          <p:nvPr>
            <p:ph sz="quarter" idx="2"/>
          </p:nvPr>
        </p:nvSpPr>
        <p:spPr>
          <a:xfrm>
            <a:off x="4844901" y="1589567"/>
            <a:ext cx="38862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8" name="Дата 7"/>
          <p:cNvSpPr>
            <a:spLocks noGrp="1"/>
          </p:cNvSpPr>
          <p:nvPr>
            <p:ph type="dt" sz="half" idx="15"/>
          </p:nvPr>
        </p:nvSpPr>
        <p:spPr/>
        <p:txBody>
          <a:bodyPr rtlCol="0"/>
          <a:lstStyle/>
          <a:p>
            <a:fld id="{6ED198D0-93CD-44C4-9641-26EFB7DCFDA1}" type="datetime1">
              <a:rPr lang="ru-RU" smtClean="0"/>
              <a:pPr/>
              <a:t>08.04.2020</a:t>
            </a:fld>
            <a:endParaRPr lang="ru-RU"/>
          </a:p>
        </p:txBody>
      </p:sp>
      <p:sp>
        <p:nvSpPr>
          <p:cNvPr id="10" name="Номер слайда 9"/>
          <p:cNvSpPr>
            <a:spLocks noGrp="1"/>
          </p:cNvSpPr>
          <p:nvPr>
            <p:ph type="sldNum" sz="quarter" idx="16"/>
          </p:nvPr>
        </p:nvSpPr>
        <p:spPr/>
        <p:txBody>
          <a:bodyPr rtlCol="0"/>
          <a:lstStyle/>
          <a:p>
            <a:fld id="{F3B46DA4-9D6D-4AB9-8491-43926296AA80}" type="slidenum">
              <a:rPr lang="ru-RU" smtClean="0"/>
              <a:pPr/>
              <a:t>‹#›</a:t>
            </a:fld>
            <a:endParaRPr lang="ru-RU"/>
          </a:p>
        </p:txBody>
      </p:sp>
      <p:sp>
        <p:nvSpPr>
          <p:cNvPr id="12" name="Нижний колонтитул 11"/>
          <p:cNvSpPr>
            <a:spLocks noGrp="1"/>
          </p:cNvSpPr>
          <p:nvPr>
            <p:ph type="ftr" sz="quarter" idx="17"/>
          </p:nvPr>
        </p:nvSpPr>
        <p:spPr/>
        <p:txBody>
          <a:bodyPr rtlCol="0"/>
          <a:lstStyle/>
          <a:p>
            <a:r>
              <a:rPr lang="ru-RU" smtClean="0"/>
              <a:t>Урок 30</a:t>
            </a:r>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3400" y="273052"/>
            <a:ext cx="8153400" cy="869951"/>
          </a:xfrm>
        </p:spPr>
        <p:txBody>
          <a:bodyPr anchor="ctr"/>
          <a:lstStyle>
            <a:lvl1pPr>
              <a:defRPr/>
            </a:lvl1pPr>
          </a:lstStyle>
          <a:p>
            <a:r>
              <a:rPr kumimoji="0" lang="ru-RU" smtClean="0"/>
              <a:t>Образец заголовка</a:t>
            </a:r>
            <a:endParaRPr kumimoji="0" lang="en-US"/>
          </a:p>
        </p:txBody>
      </p:sp>
      <p:sp>
        <p:nvSpPr>
          <p:cNvPr id="11" name="Содержимое 10"/>
          <p:cNvSpPr>
            <a:spLocks noGrp="1"/>
          </p:cNvSpPr>
          <p:nvPr>
            <p:ph sz="quarter" idx="2"/>
          </p:nvPr>
        </p:nvSpPr>
        <p:spPr>
          <a:xfrm>
            <a:off x="609600" y="2438400"/>
            <a:ext cx="3886200" cy="35814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quarter" idx="4"/>
          </p:nvPr>
        </p:nvSpPr>
        <p:spPr>
          <a:xfrm>
            <a:off x="4800600" y="2438400"/>
            <a:ext cx="3886200" cy="35814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0" name="Дата 9"/>
          <p:cNvSpPr>
            <a:spLocks noGrp="1"/>
          </p:cNvSpPr>
          <p:nvPr>
            <p:ph type="dt" sz="half" idx="15"/>
          </p:nvPr>
        </p:nvSpPr>
        <p:spPr/>
        <p:txBody>
          <a:bodyPr rtlCol="0"/>
          <a:lstStyle/>
          <a:p>
            <a:fld id="{E1B857DB-A141-40E5-B424-E16E9CD8CBD5}" type="datetime1">
              <a:rPr lang="ru-RU" smtClean="0"/>
              <a:pPr/>
              <a:t>08.04.2020</a:t>
            </a:fld>
            <a:endParaRPr lang="ru-RU"/>
          </a:p>
        </p:txBody>
      </p:sp>
      <p:sp>
        <p:nvSpPr>
          <p:cNvPr id="12" name="Номер слайда 11"/>
          <p:cNvSpPr>
            <a:spLocks noGrp="1"/>
          </p:cNvSpPr>
          <p:nvPr>
            <p:ph type="sldNum" sz="quarter" idx="16"/>
          </p:nvPr>
        </p:nvSpPr>
        <p:spPr/>
        <p:txBody>
          <a:bodyPr rtlCol="0"/>
          <a:lstStyle/>
          <a:p>
            <a:fld id="{F3B46DA4-9D6D-4AB9-8491-43926296AA80}" type="slidenum">
              <a:rPr lang="ru-RU" smtClean="0"/>
              <a:pPr/>
              <a:t>‹#›</a:t>
            </a:fld>
            <a:endParaRPr lang="ru-RU"/>
          </a:p>
        </p:txBody>
      </p:sp>
      <p:sp>
        <p:nvSpPr>
          <p:cNvPr id="14" name="Нижний колонтитул 13"/>
          <p:cNvSpPr>
            <a:spLocks noGrp="1"/>
          </p:cNvSpPr>
          <p:nvPr>
            <p:ph type="ftr" sz="quarter" idx="17"/>
          </p:nvPr>
        </p:nvSpPr>
        <p:spPr/>
        <p:txBody>
          <a:bodyPr rtlCol="0"/>
          <a:lstStyle/>
          <a:p>
            <a:r>
              <a:rPr lang="ru-RU" smtClean="0"/>
              <a:t>Урок 30</a:t>
            </a:r>
            <a:endParaRPr lang="ru-RU"/>
          </a:p>
        </p:txBody>
      </p:sp>
      <p:sp>
        <p:nvSpPr>
          <p:cNvPr id="16" name="Текст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ru-RU" smtClean="0"/>
              <a:t>Образец текста</a:t>
            </a:r>
          </a:p>
        </p:txBody>
      </p:sp>
      <p:sp>
        <p:nvSpPr>
          <p:cNvPr id="15" name="Текст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ru-RU" smtClean="0"/>
              <a:t>Образец текста</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BC62FD17-A4C4-4C7F-8AC2-65319F87909F}" type="datetime1">
              <a:rPr lang="ru-RU" smtClean="0"/>
              <a:pPr/>
              <a:t>08.04.2020</a:t>
            </a:fld>
            <a:endParaRPr lang="ru-RU"/>
          </a:p>
        </p:txBody>
      </p:sp>
      <p:sp>
        <p:nvSpPr>
          <p:cNvPr id="4" name="Нижний колонтитул 3"/>
          <p:cNvSpPr>
            <a:spLocks noGrp="1"/>
          </p:cNvSpPr>
          <p:nvPr>
            <p:ph type="ftr" sz="quarter" idx="11"/>
          </p:nvPr>
        </p:nvSpPr>
        <p:spPr/>
        <p:txBody>
          <a:bodyPr/>
          <a:lstStyle/>
          <a:p>
            <a:r>
              <a:rPr lang="ru-RU" smtClean="0"/>
              <a:t>Урок 30</a:t>
            </a:r>
            <a:endParaRPr lang="ru-RU"/>
          </a:p>
        </p:txBody>
      </p:sp>
      <p:sp>
        <p:nvSpPr>
          <p:cNvPr id="5" name="Номер слайда 4"/>
          <p:cNvSpPr>
            <a:spLocks noGrp="1"/>
          </p:cNvSpPr>
          <p:nvPr>
            <p:ph type="sldNum" sz="quarter" idx="12"/>
          </p:nvPr>
        </p:nvSpPr>
        <p:spPr/>
        <p:txBody>
          <a:bodyPr/>
          <a:lstStyle>
            <a:lvl1pPr>
              <a:defRPr>
                <a:solidFill>
                  <a:srgbClr val="FFFFFF"/>
                </a:solidFill>
              </a:defRPr>
            </a:lvl1pPr>
          </a:lstStyle>
          <a:p>
            <a:fld id="{F3B46DA4-9D6D-4AB9-8491-43926296AA80}"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A2AA8469-CFFD-4427-83C9-25A86013155E}" type="datetime1">
              <a:rPr lang="ru-RU" smtClean="0"/>
              <a:pPr/>
              <a:t>08.04.2020</a:t>
            </a:fld>
            <a:endParaRPr lang="ru-RU"/>
          </a:p>
        </p:txBody>
      </p:sp>
      <p:sp>
        <p:nvSpPr>
          <p:cNvPr id="3" name="Нижний колонтитул 2"/>
          <p:cNvSpPr>
            <a:spLocks noGrp="1"/>
          </p:cNvSpPr>
          <p:nvPr>
            <p:ph type="ftr" sz="quarter" idx="11"/>
          </p:nvPr>
        </p:nvSpPr>
        <p:spPr/>
        <p:txBody>
          <a:bodyPr/>
          <a:lstStyle/>
          <a:p>
            <a:r>
              <a:rPr lang="ru-RU" smtClean="0"/>
              <a:t>Урок 30</a:t>
            </a:r>
            <a:endParaRPr lang="ru-RU"/>
          </a:p>
        </p:txBody>
      </p:sp>
      <p:sp>
        <p:nvSpPr>
          <p:cNvPr id="4" name="Номер слайда 3"/>
          <p:cNvSpPr>
            <a:spLocks noGrp="1"/>
          </p:cNvSpPr>
          <p:nvPr>
            <p:ph type="sldNum" sz="quarter" idx="12"/>
          </p:nvPr>
        </p:nvSpPr>
        <p:spPr>
          <a:xfrm>
            <a:off x="0" y="6248400"/>
            <a:ext cx="533400" cy="381000"/>
          </a:xfrm>
        </p:spPr>
        <p:txBody>
          <a:bodyPr/>
          <a:lstStyle>
            <a:lvl1pPr>
              <a:defRPr>
                <a:solidFill>
                  <a:schemeClr val="tx2"/>
                </a:solidFill>
              </a:defRPr>
            </a:lvl1pPr>
          </a:lstStyle>
          <a:p>
            <a:fld id="{F3B46DA4-9D6D-4AB9-8491-43926296AA80}"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3052"/>
            <a:ext cx="8077200" cy="869951"/>
          </a:xfrm>
        </p:spPr>
        <p:txBody>
          <a:bodyPr anchor="ctr"/>
          <a:lstStyle>
            <a:lvl1pPr algn="l">
              <a:buNone/>
              <a:defRPr sz="4400" b="0"/>
            </a:lvl1pPr>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p>
            <a:fld id="{643576AF-2F10-4284-9797-3787D1147BA6}" type="datetime1">
              <a:rPr lang="ru-RU" smtClean="0"/>
              <a:pPr/>
              <a:t>08.04.2020</a:t>
            </a:fld>
            <a:endParaRPr lang="ru-RU"/>
          </a:p>
        </p:txBody>
      </p:sp>
      <p:sp>
        <p:nvSpPr>
          <p:cNvPr id="6" name="Нижний колонтитул 5"/>
          <p:cNvSpPr>
            <a:spLocks noGrp="1"/>
          </p:cNvSpPr>
          <p:nvPr>
            <p:ph type="ftr" sz="quarter" idx="11"/>
          </p:nvPr>
        </p:nvSpPr>
        <p:spPr/>
        <p:txBody>
          <a:bodyPr/>
          <a:lstStyle/>
          <a:p>
            <a:r>
              <a:rPr lang="ru-RU" smtClean="0"/>
              <a:t>Урок 30</a:t>
            </a:r>
            <a:endParaRPr lang="ru-RU"/>
          </a:p>
        </p:txBody>
      </p:sp>
      <p:sp>
        <p:nvSpPr>
          <p:cNvPr id="7" name="Номер слайда 6"/>
          <p:cNvSpPr>
            <a:spLocks noGrp="1"/>
          </p:cNvSpPr>
          <p:nvPr>
            <p:ph type="sldNum" sz="quarter" idx="12"/>
          </p:nvPr>
        </p:nvSpPr>
        <p:spPr/>
        <p:txBody>
          <a:bodyPr/>
          <a:lstStyle>
            <a:lvl1pPr>
              <a:defRPr>
                <a:solidFill>
                  <a:srgbClr val="FFFFFF"/>
                </a:solidFill>
              </a:defRPr>
            </a:lvl1pPr>
          </a:lstStyle>
          <a:p>
            <a:fld id="{F3B46DA4-9D6D-4AB9-8491-43926296AA80}" type="slidenum">
              <a:rPr lang="ru-RU" smtClean="0"/>
              <a:pPr/>
              <a:t>‹#›</a:t>
            </a:fld>
            <a:endParaRPr lang="ru-RU"/>
          </a:p>
        </p:txBody>
      </p:sp>
      <p:sp>
        <p:nvSpPr>
          <p:cNvPr id="3" name="Текст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9" name="Содержимое 8"/>
          <p:cNvSpPr>
            <a:spLocks noGrp="1"/>
          </p:cNvSpPr>
          <p:nvPr>
            <p:ph sz="quarter" idx="1"/>
          </p:nvPr>
        </p:nvSpPr>
        <p:spPr>
          <a:xfrm>
            <a:off x="2362200" y="1752600"/>
            <a:ext cx="6400800" cy="44196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ru-RU" smtClean="0"/>
              <a:t>Образец текста</a:t>
            </a:r>
          </a:p>
        </p:txBody>
      </p:sp>
      <p:sp>
        <p:nvSpPr>
          <p:cNvPr id="8" name="Прямоугольник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Прямоугольник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Заголовок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ru-RU" smtClean="0"/>
              <a:t>Образец заголовка</a:t>
            </a:r>
            <a:endParaRPr kumimoji="0" lang="en-US"/>
          </a:p>
        </p:txBody>
      </p:sp>
      <p:sp>
        <p:nvSpPr>
          <p:cNvPr id="11" name="Прямоугольник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Дата 11"/>
          <p:cNvSpPr>
            <a:spLocks noGrp="1"/>
          </p:cNvSpPr>
          <p:nvPr>
            <p:ph type="dt" sz="half" idx="10"/>
          </p:nvPr>
        </p:nvSpPr>
        <p:spPr>
          <a:xfrm>
            <a:off x="6248400" y="6248402"/>
            <a:ext cx="2667000" cy="365125"/>
          </a:xfrm>
        </p:spPr>
        <p:txBody>
          <a:bodyPr rtlCol="0"/>
          <a:lstStyle/>
          <a:p>
            <a:fld id="{16A6B068-9B68-4970-B275-8B8FFF8EC1E7}" type="datetime1">
              <a:rPr lang="ru-RU" smtClean="0"/>
              <a:pPr/>
              <a:t>08.04.2020</a:t>
            </a:fld>
            <a:endParaRPr lang="ru-RU"/>
          </a:p>
        </p:txBody>
      </p:sp>
      <p:sp>
        <p:nvSpPr>
          <p:cNvPr id="13" name="Номер слайда 12"/>
          <p:cNvSpPr>
            <a:spLocks noGrp="1"/>
          </p:cNvSpPr>
          <p:nvPr>
            <p:ph type="sldNum" sz="quarter" idx="11"/>
          </p:nvPr>
        </p:nvSpPr>
        <p:spPr>
          <a:xfrm>
            <a:off x="0" y="4667251"/>
            <a:ext cx="1447800" cy="663579"/>
          </a:xfrm>
        </p:spPr>
        <p:txBody>
          <a:bodyPr rtlCol="0"/>
          <a:lstStyle>
            <a:lvl1pPr>
              <a:defRPr sz="2800"/>
            </a:lvl1pPr>
          </a:lstStyle>
          <a:p>
            <a:fld id="{F3B46DA4-9D6D-4AB9-8491-43926296AA80}" type="slidenum">
              <a:rPr lang="ru-RU" smtClean="0"/>
              <a:pPr/>
              <a:t>‹#›</a:t>
            </a:fld>
            <a:endParaRPr lang="ru-RU"/>
          </a:p>
        </p:txBody>
      </p:sp>
      <p:sp>
        <p:nvSpPr>
          <p:cNvPr id="14" name="Нижний колонтитул 13"/>
          <p:cNvSpPr>
            <a:spLocks noGrp="1"/>
          </p:cNvSpPr>
          <p:nvPr>
            <p:ph type="ftr" sz="quarter" idx="12"/>
          </p:nvPr>
        </p:nvSpPr>
        <p:spPr>
          <a:xfrm>
            <a:off x="1600200" y="6248209"/>
            <a:ext cx="4572000" cy="365125"/>
          </a:xfrm>
        </p:spPr>
        <p:txBody>
          <a:bodyPr rtlCol="0"/>
          <a:lstStyle/>
          <a:p>
            <a:r>
              <a:rPr lang="ru-RU" smtClean="0"/>
              <a:t>Урок 30</a:t>
            </a:r>
            <a:endParaRPr lang="ru-RU"/>
          </a:p>
        </p:txBody>
      </p:sp>
      <p:sp>
        <p:nvSpPr>
          <p:cNvPr id="3" name="Рисунок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ru-RU" smtClean="0"/>
              <a:t>Вставка рисунка</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609600" y="228600"/>
            <a:ext cx="8153400" cy="990600"/>
          </a:xfrm>
          <a:prstGeom prst="rect">
            <a:avLst/>
          </a:prstGeom>
        </p:spPr>
        <p:txBody>
          <a:bodyPr vert="horz" anchor="ctr">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6096000" y="6248402"/>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0BFBD0A7-751A-49A3-A534-E65CA4ECE232}" type="datetime1">
              <a:rPr lang="ru-RU" smtClean="0"/>
              <a:pPr/>
              <a:t>08.04.2020</a:t>
            </a:fld>
            <a:endParaRPr lang="ru-RU"/>
          </a:p>
        </p:txBody>
      </p:sp>
      <p:sp>
        <p:nvSpPr>
          <p:cNvPr id="3" name="Нижний колонтитул 2"/>
          <p:cNvSpPr>
            <a:spLocks noGrp="1"/>
          </p:cNvSpPr>
          <p:nvPr>
            <p:ph type="ftr" sz="quarter" idx="3"/>
          </p:nvPr>
        </p:nvSpPr>
        <p:spPr>
          <a:xfrm>
            <a:off x="609603" y="6248209"/>
            <a:ext cx="5421083" cy="365125"/>
          </a:xfrm>
          <a:prstGeom prst="rect">
            <a:avLst/>
          </a:prstGeom>
        </p:spPr>
        <p:txBody>
          <a:bodyPr vert="horz" anchor="ctr"/>
          <a:lstStyle>
            <a:lvl1pPr algn="r" eaLnBrk="1" latinLnBrk="0" hangingPunct="1">
              <a:defRPr kumimoji="0" sz="1400">
                <a:solidFill>
                  <a:schemeClr val="tx2"/>
                </a:solidFill>
              </a:defRPr>
            </a:lvl1pPr>
          </a:lstStyle>
          <a:p>
            <a:r>
              <a:rPr lang="ru-RU" smtClean="0"/>
              <a:t>Урок 30</a:t>
            </a:r>
            <a:endParaRPr lang="ru-RU"/>
          </a:p>
        </p:txBody>
      </p:sp>
      <p:sp>
        <p:nvSpPr>
          <p:cNvPr id="7" name="Прямоугольник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Прямоугольник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Прямоугольник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Номер слайда 22"/>
          <p:cNvSpPr>
            <a:spLocks noGrp="1"/>
          </p:cNvSpPr>
          <p:nvPr>
            <p:ph type="sldNum" sz="quarter" idx="4"/>
          </p:nvPr>
        </p:nvSpPr>
        <p:spPr>
          <a:xfrm>
            <a:off x="0" y="1272223"/>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F3B46DA4-9D6D-4AB9-8491-43926296AA80}" type="slidenum">
              <a:rPr lang="ru-RU" smtClean="0"/>
              <a:pPr/>
              <a:t>‹#›</a:t>
            </a:fld>
            <a:endParaRPr lang="ru-RU"/>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dt="0"/>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hyperlink" Target="http://www.wiziq.com/" TargetMode="Externa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hyperlink" Target="https://screencast-o-matic.com/" TargetMode="Externa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hyperlink" Target="https://edpuzzle.com/" TargetMode="Externa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hyperlink" Target="http://www.kubbu.com/" TargetMode="External"/><Relationship Id="rId2" Type="http://schemas.openxmlformats.org/officeDocument/2006/relationships/hyperlink" Target="https://learningapps.org/" TargetMode="External"/><Relationship Id="rId1" Type="http://schemas.openxmlformats.org/officeDocument/2006/relationships/slideLayout" Target="../slideLayouts/slideLayout6.xml"/><Relationship Id="rId4" Type="http://schemas.openxmlformats.org/officeDocument/2006/relationships/image" Target="../media/image15.jpg"/></Relationships>
</file>

<file path=ppt/slides/_rels/slide27.xml.rels><?xml version="1.0" encoding="UTF-8" standalone="yes"?>
<Relationships xmlns="http://schemas.openxmlformats.org/package/2006/relationships"><Relationship Id="rId3" Type="http://schemas.openxmlformats.org/officeDocument/2006/relationships/hyperlink" Target="http://h5p.org/" TargetMode="External"/><Relationship Id="rId2" Type="http://schemas.openxmlformats.org/officeDocument/2006/relationships/hyperlink" Target="https://quizlet.com/"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hyperlink" Target="https://www.classtime.com/" TargetMode="Externa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hyperlink" Target="https://teacher.desmos.com/" TargetMode="Externa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hyperlink" Target="https://goformative.com/" TargetMode="Externa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app.wizer.me/" TargetMode="Externa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hyperlink" Target="http://quizizz.com/" TargetMode="Externa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hyperlink" Target="https://sites.google.com/" TargetMode="External"/><Relationship Id="rId2" Type="http://schemas.openxmlformats.org/officeDocument/2006/relationships/hyperlink" Target="https://classroom.google.com/" TargetMode="Externa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hyperlink" Target="http://marinakurvits.com/kak_organizovat_distancionnoe_obuchenie/" TargetMode="Externa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 1"/>
          <p:cNvSpPr>
            <a:spLocks noGrp="1"/>
          </p:cNvSpPr>
          <p:nvPr>
            <p:ph type="body" sz="half" idx="2"/>
          </p:nvPr>
        </p:nvSpPr>
        <p:spPr>
          <a:xfrm>
            <a:off x="1619250" y="5516563"/>
            <a:ext cx="7524750" cy="685800"/>
          </a:xfrm>
        </p:spPr>
        <p:txBody>
          <a:bodyPr>
            <a:normAutofit fontScale="25000" lnSpcReduction="20000"/>
          </a:bodyPr>
          <a:lstStyle/>
          <a:p>
            <a:pPr fontAlgn="auto">
              <a:spcAft>
                <a:spcPts val="0"/>
              </a:spcAft>
              <a:defRPr/>
            </a:pPr>
            <a:endParaRPr lang="ru-RU" dirty="0" smtClean="0"/>
          </a:p>
          <a:p>
            <a:pPr algn="r" fontAlgn="auto">
              <a:spcAft>
                <a:spcPts val="0"/>
              </a:spcAft>
              <a:defRPr/>
            </a:pPr>
            <a:r>
              <a:rPr lang="ru-RU" sz="7200" b="1" dirty="0" smtClean="0">
                <a:latin typeface="Cambria" panose="02040503050406030204" pitchFamily="18" charset="0"/>
              </a:rPr>
              <a:t>Презентация  подготовлена  методистом МАОУДО «ДДЮТ»</a:t>
            </a:r>
          </a:p>
          <a:p>
            <a:pPr algn="r" fontAlgn="auto">
              <a:spcAft>
                <a:spcPts val="0"/>
              </a:spcAft>
              <a:defRPr/>
            </a:pPr>
            <a:r>
              <a:rPr lang="ru-RU" sz="7200" b="1" dirty="0" smtClean="0">
                <a:latin typeface="Cambria" panose="02040503050406030204" pitchFamily="18" charset="0"/>
              </a:rPr>
              <a:t>Ивановой В.Н.</a:t>
            </a:r>
            <a:endParaRPr lang="ru-RU" sz="7200" b="1" dirty="0">
              <a:latin typeface="Cambria" panose="02040503050406030204" pitchFamily="18" charset="0"/>
            </a:endParaRPr>
          </a:p>
        </p:txBody>
      </p:sp>
      <p:sp>
        <p:nvSpPr>
          <p:cNvPr id="3" name="Заголовок 2"/>
          <p:cNvSpPr>
            <a:spLocks noGrp="1"/>
          </p:cNvSpPr>
          <p:nvPr>
            <p:ph type="title"/>
          </p:nvPr>
        </p:nvSpPr>
        <p:spPr/>
        <p:txBody>
          <a:bodyPr>
            <a:noAutofit/>
          </a:bodyPr>
          <a:lstStyle/>
          <a:p>
            <a:pPr algn="ctr" fontAlgn="auto">
              <a:spcAft>
                <a:spcPts val="0"/>
              </a:spcAft>
              <a:defRPr/>
            </a:pPr>
            <a:r>
              <a:rPr lang="ru-RU" b="1" spc="150" dirty="0" smtClean="0">
                <a:solidFill>
                  <a:srgbClr val="002060"/>
                </a:solidFill>
                <a:latin typeface="Cambria" panose="02040503050406030204" pitchFamily="18" charset="0"/>
              </a:rPr>
              <a:t>Дистанционная форма обучения</a:t>
            </a:r>
            <a:endParaRPr lang="ru-RU" b="1" spc="150" dirty="0">
              <a:solidFill>
                <a:srgbClr val="002060"/>
              </a:solidFill>
              <a:latin typeface="Cambria" panose="02040503050406030204" pitchFamily="18" charset="0"/>
            </a:endParaRPr>
          </a:p>
        </p:txBody>
      </p:sp>
      <p:sp>
        <p:nvSpPr>
          <p:cNvPr id="4" name="AutoShape 2" descr="МАОУ лицей № 51 | Дистанционное обучение"/>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43808" y="476672"/>
            <a:ext cx="4512501" cy="3384376"/>
          </a:xfrm>
          <a:prstGeom prst="roundRect">
            <a:avLst>
              <a:gd name="adj" fmla="val 8594"/>
            </a:avLst>
          </a:prstGeom>
          <a:solidFill>
            <a:srgbClr val="FFFFFF">
              <a:shade val="85000"/>
            </a:srgbClr>
          </a:solidFill>
          <a:ln>
            <a:noFill/>
          </a:ln>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95536" y="404664"/>
            <a:ext cx="8424936" cy="1815882"/>
          </a:xfrm>
          <a:prstGeom prst="rect">
            <a:avLst/>
          </a:prstGeom>
          <a:noFill/>
        </p:spPr>
        <p:txBody>
          <a:bodyPr wrap="square" rtlCol="0">
            <a:spAutoFit/>
          </a:bodyPr>
          <a:lstStyle/>
          <a:p>
            <a:pPr indent="360363" algn="just"/>
            <a:r>
              <a:rPr lang="ru-RU" sz="2800" dirty="0">
                <a:latin typeface="Cambria" panose="02040503050406030204" pitchFamily="18" charset="0"/>
              </a:rPr>
              <a:t>Исходя из ответов составьте для себя план работы: какие учебные материалы надо создать, как мониторить работу ребят, как и когда предоставлять им обратную связь</a:t>
            </a:r>
          </a:p>
        </p:txBody>
      </p:sp>
      <p:pic>
        <p:nvPicPr>
          <p:cNvPr id="2050" name="Picture 2" descr="В одной из школ Астаны тестируют дистанционное образовани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3768" y="2564904"/>
            <a:ext cx="4941584" cy="3672408"/>
          </a:xfrm>
          <a:prstGeom prst="roundRect">
            <a:avLst>
              <a:gd name="adj" fmla="val 8594"/>
            </a:avLst>
          </a:prstGeom>
          <a:solidFill>
            <a:srgbClr val="FFFFFF">
              <a:shade val="85000"/>
            </a:srgbClr>
          </a:solidFill>
          <a:ln>
            <a:noFill/>
          </a:ln>
          <a:effectLst/>
          <a:extLst/>
        </p:spPr>
      </p:pic>
    </p:spTree>
    <p:extLst>
      <p:ext uri="{BB962C8B-B14F-4D97-AF65-F5344CB8AC3E}">
        <p14:creationId xmlns:p14="http://schemas.microsoft.com/office/powerpoint/2010/main" val="27820037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51520" y="260648"/>
            <a:ext cx="8568952" cy="4154984"/>
          </a:xfrm>
          <a:prstGeom prst="rect">
            <a:avLst/>
          </a:prstGeom>
          <a:noFill/>
        </p:spPr>
        <p:txBody>
          <a:bodyPr wrap="square" rtlCol="0">
            <a:spAutoFit/>
          </a:bodyPr>
          <a:lstStyle/>
          <a:p>
            <a:pPr indent="360363" algn="just"/>
            <a:r>
              <a:rPr lang="ru-RU" sz="2400" dirty="0">
                <a:latin typeface="Cambria" panose="02040503050406030204" pitchFamily="18" charset="0"/>
              </a:rPr>
              <a:t>Можно составить план работы и для обучающихся. Обучающимся план нужен для того, чтобы помочь им спланировать время работы как в течение дня, так и всей учебной недели. </a:t>
            </a:r>
            <a:endParaRPr lang="ru-RU" sz="2400" dirty="0" smtClean="0">
              <a:latin typeface="Cambria" panose="02040503050406030204" pitchFamily="18" charset="0"/>
            </a:endParaRPr>
          </a:p>
          <a:p>
            <a:pPr indent="360363" algn="just"/>
            <a:r>
              <a:rPr lang="ru-RU" sz="2400" dirty="0" smtClean="0">
                <a:latin typeface="Cambria" panose="02040503050406030204" pitchFamily="18" charset="0"/>
              </a:rPr>
              <a:t>План </a:t>
            </a:r>
            <a:r>
              <a:rPr lang="ru-RU" sz="2400" dirty="0">
                <a:latin typeface="Cambria" panose="02040503050406030204" pitchFamily="18" charset="0"/>
              </a:rPr>
              <a:t>работы для учащихся может содержать рекомендуемую дату и время для начала работы над заданием, сроки выполнения заданий, определенное время для встреч с педагогом, ссылки на учебные материалы (если вы сразу можете их предоставить) или платформу, где будет идти работа.</a:t>
            </a:r>
          </a:p>
          <a:p>
            <a:pPr algn="just"/>
            <a:endParaRPr lang="ru-RU" sz="2400" dirty="0">
              <a:latin typeface="Cambria" panose="02040503050406030204" pitchFamily="18" charset="0"/>
            </a:endParaRP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95803" y="3933056"/>
            <a:ext cx="3648405" cy="2736304"/>
          </a:xfrm>
          <a:prstGeom prst="roundRect">
            <a:avLst>
              <a:gd name="adj" fmla="val 8594"/>
            </a:avLst>
          </a:prstGeom>
          <a:solidFill>
            <a:srgbClr val="FFFFFF">
              <a:shade val="85000"/>
            </a:srgbClr>
          </a:solidFill>
          <a:ln>
            <a:noFill/>
          </a:ln>
          <a:effectLst/>
        </p:spPr>
      </p:pic>
    </p:spTree>
    <p:extLst>
      <p:ext uri="{BB962C8B-B14F-4D97-AF65-F5344CB8AC3E}">
        <p14:creationId xmlns:p14="http://schemas.microsoft.com/office/powerpoint/2010/main" val="135725195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9512" y="260648"/>
            <a:ext cx="8856984" cy="954107"/>
          </a:xfrm>
          <a:prstGeom prst="rect">
            <a:avLst/>
          </a:prstGeom>
          <a:noFill/>
        </p:spPr>
        <p:txBody>
          <a:bodyPr wrap="square" rtlCol="0">
            <a:spAutoFit/>
          </a:bodyPr>
          <a:lstStyle/>
          <a:p>
            <a:r>
              <a:rPr lang="ru-RU" sz="2800" b="1" dirty="0">
                <a:latin typeface="Cambria" panose="02040503050406030204" pitchFamily="18" charset="0"/>
              </a:rPr>
              <a:t>Определите, как будете связываться с учащимися.</a:t>
            </a:r>
          </a:p>
          <a:p>
            <a:endParaRPr lang="ru-RU" sz="2800" dirty="0">
              <a:latin typeface="Cambria" panose="02040503050406030204" pitchFamily="18" charset="0"/>
            </a:endParaRPr>
          </a:p>
        </p:txBody>
      </p:sp>
      <p:sp>
        <p:nvSpPr>
          <p:cNvPr id="5" name="TextBox 4"/>
          <p:cNvSpPr txBox="1"/>
          <p:nvPr/>
        </p:nvSpPr>
        <p:spPr>
          <a:xfrm>
            <a:off x="3995936" y="1564243"/>
            <a:ext cx="4878288" cy="5293757"/>
          </a:xfrm>
          <a:prstGeom prst="rect">
            <a:avLst/>
          </a:prstGeom>
          <a:noFill/>
        </p:spPr>
        <p:txBody>
          <a:bodyPr wrap="square" rtlCol="0">
            <a:spAutoFit/>
          </a:bodyPr>
          <a:lstStyle/>
          <a:p>
            <a:pPr indent="360363" algn="just"/>
            <a:r>
              <a:rPr lang="ru-RU" sz="2600" dirty="0">
                <a:latin typeface="Cambria" panose="02040503050406030204" pitchFamily="18" charset="0"/>
              </a:rPr>
              <a:t>У обучающихся должна быть точка входа, через которую они получают доступ к учебным материалам. Если вы использовали в работе с учащимися некоторую платформу (блог, сайт, мессенджеры, закрытую группу и т.д.), то и в дистанционном обучении учащиеся могут работать через нее. </a:t>
            </a:r>
          </a:p>
          <a:p>
            <a:pPr algn="just"/>
            <a:endParaRPr lang="ru-RU" sz="2600" dirty="0">
              <a:latin typeface="Cambria" panose="02040503050406030204" pitchFamily="18" charset="0"/>
            </a:endParaRPr>
          </a:p>
        </p:txBody>
      </p:sp>
      <p:pic>
        <p:nvPicPr>
          <p:cNvPr id="5122" name="Picture 2" descr="Дистанционное обучение школьников — Департамент образования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102" y="2276872"/>
            <a:ext cx="3816424" cy="2717533"/>
          </a:xfrm>
          <a:prstGeom prst="roundRect">
            <a:avLst>
              <a:gd name="adj" fmla="val 8594"/>
            </a:avLst>
          </a:prstGeom>
          <a:solidFill>
            <a:srgbClr val="FFFFFF">
              <a:shade val="85000"/>
            </a:srgbClr>
          </a:solidFill>
          <a:ln>
            <a:noFill/>
          </a:ln>
          <a:effectLs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67544" y="332656"/>
            <a:ext cx="8496944" cy="954107"/>
          </a:xfrm>
          <a:prstGeom prst="rect">
            <a:avLst/>
          </a:prstGeom>
          <a:noFill/>
        </p:spPr>
        <p:txBody>
          <a:bodyPr wrap="square" rtlCol="0">
            <a:spAutoFit/>
          </a:bodyPr>
          <a:lstStyle/>
          <a:p>
            <a:r>
              <a:rPr lang="ru-RU" sz="2800" b="1" dirty="0">
                <a:latin typeface="Cambria" panose="02040503050406030204" pitchFamily="18" charset="0"/>
              </a:rPr>
              <a:t>Начните создавать учебные материалы.</a:t>
            </a:r>
          </a:p>
          <a:p>
            <a:endParaRPr lang="ru-RU" sz="2800" dirty="0">
              <a:latin typeface="Cambria" panose="02040503050406030204" pitchFamily="18" charset="0"/>
            </a:endParaRPr>
          </a:p>
        </p:txBody>
      </p:sp>
      <p:sp>
        <p:nvSpPr>
          <p:cNvPr id="5" name="TextBox 4"/>
          <p:cNvSpPr txBox="1"/>
          <p:nvPr/>
        </p:nvSpPr>
        <p:spPr>
          <a:xfrm>
            <a:off x="107504" y="1556792"/>
            <a:ext cx="8856984" cy="3108543"/>
          </a:xfrm>
          <a:prstGeom prst="rect">
            <a:avLst/>
          </a:prstGeom>
          <a:noFill/>
        </p:spPr>
        <p:txBody>
          <a:bodyPr wrap="square" rtlCol="0">
            <a:spAutoFit/>
          </a:bodyPr>
          <a:lstStyle/>
          <a:p>
            <a:pPr indent="360363" algn="just"/>
            <a:r>
              <a:rPr lang="ru-RU" sz="2800" dirty="0">
                <a:latin typeface="Cambria" panose="02040503050406030204" pitchFamily="18" charset="0"/>
              </a:rPr>
              <a:t> </a:t>
            </a:r>
            <a:r>
              <a:rPr lang="ru-RU" sz="2800" b="1" dirty="0">
                <a:latin typeface="Cambria" panose="02040503050406030204" pitchFamily="18" charset="0"/>
              </a:rPr>
              <a:t>Организовать учебную работу дистанционно</a:t>
            </a:r>
            <a:r>
              <a:rPr lang="ru-RU" sz="2800" dirty="0">
                <a:latin typeface="Cambria" panose="02040503050406030204" pitchFamily="18" charset="0"/>
              </a:rPr>
              <a:t> </a:t>
            </a:r>
            <a:r>
              <a:rPr lang="ru-RU" sz="2800" dirty="0" smtClean="0">
                <a:latin typeface="Cambria" panose="02040503050406030204" pitchFamily="18" charset="0"/>
              </a:rPr>
              <a:t>- </a:t>
            </a:r>
            <a:r>
              <a:rPr lang="ru-RU" sz="2800" dirty="0">
                <a:latin typeface="Cambria" panose="02040503050406030204" pitchFamily="18" charset="0"/>
              </a:rPr>
              <a:t>значит помочь учащемуся самостоятельно разобраться с тем, что он не знает и не умеет. А для этого у обучающегося должны быть учебные материалы и задания, посильные для той возрастной группы, с которой вы работаете.</a:t>
            </a:r>
          </a:p>
          <a:p>
            <a:pPr algn="just"/>
            <a:endParaRPr lang="ru-RU" sz="2800" dirty="0">
              <a:latin typeface="Cambria" panose="02040503050406030204" pitchFamily="18" charset="0"/>
            </a:endParaRPr>
          </a:p>
        </p:txBody>
      </p:sp>
      <p:pic>
        <p:nvPicPr>
          <p:cNvPr id="6146" name="Picture 2" descr="В России около 100 тысяч школьников перешли на дистанционное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flipV="1">
            <a:off x="2699792" y="4221088"/>
            <a:ext cx="4533835" cy="244827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67544" y="548680"/>
            <a:ext cx="8280920" cy="5509200"/>
          </a:xfrm>
          <a:prstGeom prst="rect">
            <a:avLst/>
          </a:prstGeom>
          <a:noFill/>
        </p:spPr>
        <p:txBody>
          <a:bodyPr wrap="square" rtlCol="0">
            <a:spAutoFit/>
          </a:bodyPr>
          <a:lstStyle/>
          <a:p>
            <a:pPr indent="360363" algn="just" fontAlgn="base"/>
            <a:r>
              <a:rPr lang="ru-RU" sz="3200" dirty="0">
                <a:latin typeface="Cambria" panose="02040503050406030204" pitchFamily="18" charset="0"/>
              </a:rPr>
              <a:t>К учебным материалам добавляйте инструкции по работе (так, как если бы вы объяснили в классе), указывайте время, которое требуется для работы над заданием и по изучению материалов, необходимые стратегии, рекомендации и подсказки.</a:t>
            </a:r>
          </a:p>
          <a:p>
            <a:pPr indent="360363" algn="just" fontAlgn="base"/>
            <a:r>
              <a:rPr lang="ru-RU" sz="3200" dirty="0">
                <a:latin typeface="Cambria" panose="02040503050406030204" pitchFamily="18" charset="0"/>
              </a:rPr>
              <a:t>Можно использовать уже готовые учебные материалы, созданные кем-то другим, можно создавать самим.</a:t>
            </a:r>
          </a:p>
          <a:p>
            <a:pPr algn="just"/>
            <a:endParaRPr lang="ru-RU" sz="3200" dirty="0">
              <a:latin typeface="Cambria" panose="02040503050406030204" pitchFamily="18" charset="0"/>
            </a:endParaRPr>
          </a:p>
        </p:txBody>
      </p:sp>
    </p:spTree>
    <p:extLst>
      <p:ext uri="{BB962C8B-B14F-4D97-AF65-F5344CB8AC3E}">
        <p14:creationId xmlns:p14="http://schemas.microsoft.com/office/powerpoint/2010/main" val="389849458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p:cNvSpPr>
            <a:spLocks noGrp="1"/>
          </p:cNvSpPr>
          <p:nvPr>
            <p:ph type="title"/>
          </p:nvPr>
        </p:nvSpPr>
        <p:spPr>
          <a:xfrm>
            <a:off x="683568" y="140513"/>
            <a:ext cx="7762600" cy="1008112"/>
          </a:xfrm>
        </p:spPr>
        <p:txBody>
          <a:bodyPr>
            <a:noAutofit/>
          </a:bodyPr>
          <a:lstStyle/>
          <a:p>
            <a:pPr algn="just" fontAlgn="base"/>
            <a:r>
              <a:rPr lang="ru-RU" sz="3200" b="1" dirty="0">
                <a:latin typeface="Cambria" panose="02040503050406030204" pitchFamily="18" charset="0"/>
              </a:rPr>
              <a:t>Учтите вызовы, с которыми вы можете столкнуться.</a:t>
            </a:r>
          </a:p>
        </p:txBody>
      </p:sp>
      <p:sp>
        <p:nvSpPr>
          <p:cNvPr id="6" name="TextBox 5"/>
          <p:cNvSpPr txBox="1"/>
          <p:nvPr/>
        </p:nvSpPr>
        <p:spPr>
          <a:xfrm>
            <a:off x="1763688" y="1700808"/>
            <a:ext cx="4680520" cy="1077218"/>
          </a:xfrm>
          <a:prstGeom prst="rect">
            <a:avLst/>
          </a:prstGeom>
          <a:noFill/>
        </p:spPr>
        <p:txBody>
          <a:bodyPr wrap="square" rtlCol="0">
            <a:spAutoFit/>
          </a:bodyPr>
          <a:lstStyle/>
          <a:p>
            <a:r>
              <a:rPr lang="ru-RU" sz="3200" b="1" dirty="0">
                <a:latin typeface="Cambria" panose="02040503050406030204" pitchFamily="18" charset="0"/>
              </a:rPr>
              <a:t>Вызов 1. </a:t>
            </a:r>
          </a:p>
          <a:p>
            <a:endParaRPr lang="ru-RU" sz="3200" b="1" dirty="0"/>
          </a:p>
        </p:txBody>
      </p:sp>
      <p:sp>
        <p:nvSpPr>
          <p:cNvPr id="7" name="TextBox 6"/>
          <p:cNvSpPr txBox="1"/>
          <p:nvPr/>
        </p:nvSpPr>
        <p:spPr>
          <a:xfrm>
            <a:off x="323528" y="2708920"/>
            <a:ext cx="8640960" cy="4401205"/>
          </a:xfrm>
          <a:prstGeom prst="rect">
            <a:avLst/>
          </a:prstGeom>
          <a:noFill/>
        </p:spPr>
        <p:txBody>
          <a:bodyPr wrap="square" rtlCol="0">
            <a:spAutoFit/>
          </a:bodyPr>
          <a:lstStyle/>
          <a:p>
            <a:pPr indent="265113" algn="just"/>
            <a:r>
              <a:rPr lang="ru-RU" sz="2800" dirty="0">
                <a:latin typeface="Cambria" panose="02040503050406030204" pitchFamily="18" charset="0"/>
              </a:rPr>
              <a:t>Учащиеся, которые не работали на занятии, могут не начать работать и дистанционно. Здесь нет общего правила, которое можно порекомендовать каждому педагогу. Надо решать индивидуально по каждому учащемуся. </a:t>
            </a:r>
            <a:endParaRPr lang="ru-RU" sz="2800" dirty="0" smtClean="0">
              <a:latin typeface="Cambria" panose="02040503050406030204" pitchFamily="18" charset="0"/>
            </a:endParaRPr>
          </a:p>
          <a:p>
            <a:pPr indent="265113" algn="just"/>
            <a:r>
              <a:rPr lang="ru-RU" sz="2800" dirty="0" smtClean="0">
                <a:latin typeface="Cambria" panose="02040503050406030204" pitchFamily="18" charset="0"/>
              </a:rPr>
              <a:t>Для </a:t>
            </a:r>
            <a:r>
              <a:rPr lang="ru-RU" sz="2800" dirty="0">
                <a:latin typeface="Cambria" panose="02040503050406030204" pitchFamily="18" charset="0"/>
              </a:rPr>
              <a:t>кого-то сработает совместная работа с одногруппниками, для кого-то учебный материал, поданный иначе, для кого-то индивидуальная консультация с педагогом и т.д. </a:t>
            </a:r>
          </a:p>
          <a:p>
            <a:pPr algn="just"/>
            <a:endParaRPr lang="ru-RU" sz="2800" dirty="0">
              <a:latin typeface="Cambria" panose="02040503050406030204" pitchFamily="18" charset="0"/>
            </a:endParaRPr>
          </a:p>
        </p:txBody>
      </p:sp>
    </p:spTree>
    <p:extLst>
      <p:ext uri="{BB962C8B-B14F-4D97-AF65-F5344CB8AC3E}">
        <p14:creationId xmlns:p14="http://schemas.microsoft.com/office/powerpoint/2010/main" val="328894006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95536" y="2708920"/>
            <a:ext cx="8496944" cy="3970318"/>
          </a:xfrm>
          <a:prstGeom prst="rect">
            <a:avLst/>
          </a:prstGeom>
          <a:noFill/>
        </p:spPr>
        <p:txBody>
          <a:bodyPr wrap="square" rtlCol="0">
            <a:spAutoFit/>
          </a:bodyPr>
          <a:lstStyle/>
          <a:p>
            <a:pPr indent="360363" algn="just"/>
            <a:r>
              <a:rPr lang="ru-RU" sz="2800" dirty="0" smtClean="0">
                <a:latin typeface="Cambria" panose="02040503050406030204" pitchFamily="18" charset="0"/>
              </a:rPr>
              <a:t>На </a:t>
            </a:r>
            <a:r>
              <a:rPr lang="ru-RU" sz="2800" dirty="0">
                <a:latin typeface="Cambria" panose="02040503050406030204" pitchFamily="18" charset="0"/>
              </a:rPr>
              <a:t>создание учебного материала будет уходить время. Вы создаете учебный материал не для проверки памяти обучающихся или умения решать, а для того, чтобы их научить. Одно дело, когда вы в классе передаете учащимся то, что очень хорошо знаете, другое дело — сделать так, чтобы это знание появилось в их голове, причем, когда они работают дома.</a:t>
            </a:r>
          </a:p>
          <a:p>
            <a:pPr algn="just"/>
            <a:endParaRPr lang="ru-RU" sz="2800" dirty="0">
              <a:latin typeface="Cambria" panose="02040503050406030204" pitchFamily="18" charset="0"/>
            </a:endParaRPr>
          </a:p>
        </p:txBody>
      </p:sp>
      <p:sp>
        <p:nvSpPr>
          <p:cNvPr id="6" name="Заголовок 1"/>
          <p:cNvSpPr>
            <a:spLocks noGrp="1"/>
          </p:cNvSpPr>
          <p:nvPr>
            <p:ph type="title"/>
          </p:nvPr>
        </p:nvSpPr>
        <p:spPr>
          <a:xfrm>
            <a:off x="683568" y="140513"/>
            <a:ext cx="7762600" cy="1008112"/>
          </a:xfrm>
        </p:spPr>
        <p:txBody>
          <a:bodyPr>
            <a:noAutofit/>
          </a:bodyPr>
          <a:lstStyle/>
          <a:p>
            <a:pPr algn="just" fontAlgn="base"/>
            <a:r>
              <a:rPr lang="ru-RU" sz="3200" b="1" dirty="0">
                <a:latin typeface="Cambria" panose="02040503050406030204" pitchFamily="18" charset="0"/>
              </a:rPr>
              <a:t>Учтите вызовы, с которыми вы можете столкнуться.</a:t>
            </a:r>
          </a:p>
        </p:txBody>
      </p:sp>
      <p:sp>
        <p:nvSpPr>
          <p:cNvPr id="7" name="TextBox 6"/>
          <p:cNvSpPr txBox="1"/>
          <p:nvPr/>
        </p:nvSpPr>
        <p:spPr>
          <a:xfrm>
            <a:off x="1619672" y="1700808"/>
            <a:ext cx="5472608" cy="1077218"/>
          </a:xfrm>
          <a:prstGeom prst="rect">
            <a:avLst/>
          </a:prstGeom>
          <a:noFill/>
        </p:spPr>
        <p:txBody>
          <a:bodyPr wrap="square" rtlCol="0">
            <a:spAutoFit/>
          </a:bodyPr>
          <a:lstStyle/>
          <a:p>
            <a:r>
              <a:rPr lang="ru-RU" sz="3200" b="1" dirty="0">
                <a:latin typeface="Cambria" panose="02040503050406030204" pitchFamily="18" charset="0"/>
              </a:rPr>
              <a:t>Вызов 2.</a:t>
            </a:r>
            <a:r>
              <a:rPr lang="ru-RU" sz="3200" dirty="0">
                <a:latin typeface="Cambria" panose="02040503050406030204" pitchFamily="18" charset="0"/>
              </a:rPr>
              <a:t>  </a:t>
            </a:r>
          </a:p>
          <a:p>
            <a:endParaRPr lang="ru-RU" sz="3200" dirty="0">
              <a:latin typeface="Cambria" panose="02040503050406030204" pitchFamily="18" charset="0"/>
            </a:endParaRPr>
          </a:p>
        </p:txBody>
      </p:sp>
    </p:spTree>
    <p:extLst>
      <p:ext uri="{BB962C8B-B14F-4D97-AF65-F5344CB8AC3E}">
        <p14:creationId xmlns:p14="http://schemas.microsoft.com/office/powerpoint/2010/main" val="222278714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11560" y="332656"/>
            <a:ext cx="7704856" cy="954107"/>
          </a:xfrm>
          <a:prstGeom prst="rect">
            <a:avLst/>
          </a:prstGeom>
          <a:noFill/>
        </p:spPr>
        <p:txBody>
          <a:bodyPr wrap="square" rtlCol="0">
            <a:spAutoFit/>
          </a:bodyPr>
          <a:lstStyle/>
          <a:p>
            <a:r>
              <a:rPr lang="ru-RU" sz="2800" b="1" dirty="0">
                <a:latin typeface="Cambria" panose="02040503050406030204" pitchFamily="18" charset="0"/>
              </a:rPr>
              <a:t>Старайтесь избежать этих ошибок.</a:t>
            </a:r>
          </a:p>
          <a:p>
            <a:endParaRPr lang="ru-RU" sz="2800" dirty="0">
              <a:latin typeface="Cambria" panose="02040503050406030204" pitchFamily="18" charset="0"/>
            </a:endParaRPr>
          </a:p>
        </p:txBody>
      </p:sp>
      <p:sp>
        <p:nvSpPr>
          <p:cNvPr id="5" name="TextBox 4"/>
          <p:cNvSpPr txBox="1"/>
          <p:nvPr/>
        </p:nvSpPr>
        <p:spPr>
          <a:xfrm>
            <a:off x="215516" y="1574950"/>
            <a:ext cx="8748972" cy="5139869"/>
          </a:xfrm>
          <a:prstGeom prst="rect">
            <a:avLst/>
          </a:prstGeom>
          <a:noFill/>
        </p:spPr>
        <p:txBody>
          <a:bodyPr wrap="square" rtlCol="0">
            <a:spAutoFit/>
          </a:bodyPr>
          <a:lstStyle/>
          <a:p>
            <a:pPr algn="just" fontAlgn="base"/>
            <a:r>
              <a:rPr lang="ru-RU" sz="2400" b="1" dirty="0">
                <a:latin typeface="Cambria" panose="02040503050406030204" pitchFamily="18" charset="0"/>
              </a:rPr>
              <a:t>Ошибка 1. </a:t>
            </a:r>
            <a:r>
              <a:rPr lang="ru-RU" sz="2400" dirty="0">
                <a:latin typeface="Cambria" panose="02040503050406030204" pitchFamily="18" charset="0"/>
              </a:rPr>
              <a:t>Составлять список заданий для учащихся. Ваша задача — не задания набросать для учащихся, а выстроить их обучение</a:t>
            </a:r>
            <a:r>
              <a:rPr lang="ru-RU" sz="2400" dirty="0" smtClean="0">
                <a:latin typeface="Cambria" panose="02040503050406030204" pitchFamily="18" charset="0"/>
              </a:rPr>
              <a:t>.</a:t>
            </a:r>
          </a:p>
          <a:p>
            <a:pPr algn="just" fontAlgn="base"/>
            <a:endParaRPr lang="ru-RU" sz="800" dirty="0">
              <a:latin typeface="Cambria" panose="02040503050406030204" pitchFamily="18" charset="0"/>
            </a:endParaRPr>
          </a:p>
          <a:p>
            <a:pPr algn="just" fontAlgn="base"/>
            <a:r>
              <a:rPr lang="ru-RU" sz="2400" b="1" dirty="0">
                <a:latin typeface="Cambria" panose="02040503050406030204" pitchFamily="18" charset="0"/>
              </a:rPr>
              <a:t>Ошибка 2. </a:t>
            </a:r>
            <a:r>
              <a:rPr lang="ru-RU" sz="2400" dirty="0">
                <a:latin typeface="Cambria" panose="02040503050406030204" pitchFamily="18" charset="0"/>
              </a:rPr>
              <a:t>Думать о том, как контролировать учащегося. В этом случае вы не будете думать о том, как помочь ему учиться</a:t>
            </a:r>
            <a:r>
              <a:rPr lang="ru-RU" sz="2400" dirty="0" smtClean="0">
                <a:latin typeface="Cambria" panose="02040503050406030204" pitchFamily="18" charset="0"/>
              </a:rPr>
              <a:t>.</a:t>
            </a:r>
          </a:p>
          <a:p>
            <a:pPr algn="just" fontAlgn="base"/>
            <a:endParaRPr lang="ru-RU" sz="800" dirty="0">
              <a:latin typeface="Cambria" panose="02040503050406030204" pitchFamily="18" charset="0"/>
            </a:endParaRPr>
          </a:p>
          <a:p>
            <a:pPr algn="just" fontAlgn="base"/>
            <a:r>
              <a:rPr lang="ru-RU" sz="2400" b="1" dirty="0">
                <a:latin typeface="Cambria" panose="02040503050406030204" pitchFamily="18" charset="0"/>
              </a:rPr>
              <a:t>Ошибка 3</a:t>
            </a:r>
            <a:r>
              <a:rPr lang="ru-RU" sz="2400" dirty="0">
                <a:latin typeface="Cambria" panose="02040503050406030204" pitchFamily="18" charset="0"/>
              </a:rPr>
              <a:t>. Просить обучающихся фотографировать задания и присылать вам на почту. Так можно делать только в случае с единичными учащимися, у которых не получается выполнять задание и необходима ваша обратная связь. Иначе на ваш почтовый ящик будут каждый день приходить около сотни писем с фотографиями обучающихся.</a:t>
            </a:r>
          </a:p>
          <a:p>
            <a:pPr algn="just"/>
            <a:endParaRPr lang="ru-RU" sz="2400" dirty="0">
              <a:latin typeface="Cambria" panose="02040503050406030204" pitchFamily="18" charset="0"/>
            </a:endParaRPr>
          </a:p>
        </p:txBody>
      </p:sp>
    </p:spTree>
    <p:extLst>
      <p:ext uri="{BB962C8B-B14F-4D97-AF65-F5344CB8AC3E}">
        <p14:creationId xmlns:p14="http://schemas.microsoft.com/office/powerpoint/2010/main" val="392701114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51520" y="548680"/>
            <a:ext cx="8568952" cy="1384995"/>
          </a:xfrm>
          <a:prstGeom prst="rect">
            <a:avLst/>
          </a:prstGeom>
          <a:noFill/>
        </p:spPr>
        <p:txBody>
          <a:bodyPr wrap="square" rtlCol="0">
            <a:spAutoFit/>
          </a:bodyPr>
          <a:lstStyle/>
          <a:p>
            <a:pPr indent="360363" algn="just" fontAlgn="base"/>
            <a:r>
              <a:rPr lang="ru-RU" sz="2800" b="1" dirty="0">
                <a:latin typeface="Cambria" panose="02040503050406030204" pitchFamily="18" charset="0"/>
              </a:rPr>
              <a:t>Определите, какие цифровые сервисы будете использовать. </a:t>
            </a:r>
          </a:p>
          <a:p>
            <a:pPr indent="360363" algn="just" fontAlgn="base"/>
            <a:endParaRPr lang="ru-RU" sz="2800" dirty="0" smtClean="0">
              <a:latin typeface="Cambria" panose="02040503050406030204" pitchFamily="18" charset="0"/>
            </a:endParaRPr>
          </a:p>
        </p:txBody>
      </p:sp>
      <p:pic>
        <p:nvPicPr>
          <p:cNvPr id="7170" name="Picture 2" descr="Дистанционное обучени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8184" y="2132856"/>
            <a:ext cx="2764631" cy="276463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79512" y="1933675"/>
            <a:ext cx="5688632" cy="3970318"/>
          </a:xfrm>
          <a:prstGeom prst="rect">
            <a:avLst/>
          </a:prstGeom>
          <a:noFill/>
        </p:spPr>
        <p:txBody>
          <a:bodyPr wrap="square" rtlCol="0">
            <a:spAutoFit/>
          </a:bodyPr>
          <a:lstStyle/>
          <a:p>
            <a:pPr indent="360363" algn="just" fontAlgn="base"/>
            <a:r>
              <a:rPr lang="ru-RU" sz="2800" dirty="0">
                <a:latin typeface="Cambria" panose="02040503050406030204" pitchFamily="18" charset="0"/>
              </a:rPr>
              <a:t>Все сервисы можно распределить на несколько групп. </a:t>
            </a:r>
            <a:endParaRPr lang="ru-RU" sz="2800" dirty="0" smtClean="0">
              <a:latin typeface="Cambria" panose="02040503050406030204" pitchFamily="18" charset="0"/>
            </a:endParaRPr>
          </a:p>
          <a:p>
            <a:pPr indent="360363" algn="just" fontAlgn="base"/>
            <a:r>
              <a:rPr lang="ru-RU" sz="2800" dirty="0" smtClean="0">
                <a:latin typeface="Cambria" panose="02040503050406030204" pitchFamily="18" charset="0"/>
              </a:rPr>
              <a:t>Исходя </a:t>
            </a:r>
            <a:r>
              <a:rPr lang="ru-RU" sz="2800" dirty="0">
                <a:latin typeface="Cambria" panose="02040503050406030204" pitchFamily="18" charset="0"/>
              </a:rPr>
              <a:t>из ваших задач определяйте, какие из них задействуете в работе с обучающимися.</a:t>
            </a:r>
          </a:p>
          <a:p>
            <a:pPr algn="just"/>
            <a:endParaRPr lang="ru-RU" sz="2800" dirty="0">
              <a:latin typeface="Cambria" panose="02040503050406030204" pitchFamily="18" charset="0"/>
            </a:endParaRPr>
          </a:p>
          <a:p>
            <a:endParaRPr lang="ru-RU" sz="2800" dirty="0"/>
          </a:p>
        </p:txBody>
      </p:sp>
    </p:spTree>
    <p:extLst>
      <p:ext uri="{BB962C8B-B14F-4D97-AF65-F5344CB8AC3E}">
        <p14:creationId xmlns:p14="http://schemas.microsoft.com/office/powerpoint/2010/main" val="54880172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9552" y="332656"/>
            <a:ext cx="7920880" cy="954107"/>
          </a:xfrm>
          <a:prstGeom prst="rect">
            <a:avLst/>
          </a:prstGeom>
          <a:noFill/>
        </p:spPr>
        <p:txBody>
          <a:bodyPr wrap="square" rtlCol="0">
            <a:spAutoFit/>
          </a:bodyPr>
          <a:lstStyle/>
          <a:p>
            <a:r>
              <a:rPr lang="ru-RU" sz="2800" b="1" dirty="0">
                <a:latin typeface="Cambria" panose="02040503050406030204" pitchFamily="18" charset="0"/>
              </a:rPr>
              <a:t>Онлайн-встречи с учащимися.</a:t>
            </a:r>
          </a:p>
          <a:p>
            <a:endParaRPr lang="ru-RU" sz="2800" dirty="0">
              <a:latin typeface="Cambria" panose="02040503050406030204" pitchFamily="18" charset="0"/>
            </a:endParaRPr>
          </a:p>
        </p:txBody>
      </p:sp>
      <p:sp>
        <p:nvSpPr>
          <p:cNvPr id="5" name="TextBox 4"/>
          <p:cNvSpPr txBox="1"/>
          <p:nvPr/>
        </p:nvSpPr>
        <p:spPr>
          <a:xfrm>
            <a:off x="251520" y="1844824"/>
            <a:ext cx="8712968" cy="1569660"/>
          </a:xfrm>
          <a:prstGeom prst="rect">
            <a:avLst/>
          </a:prstGeom>
          <a:noFill/>
        </p:spPr>
        <p:txBody>
          <a:bodyPr wrap="square" rtlCol="0">
            <a:spAutoFit/>
          </a:bodyPr>
          <a:lstStyle/>
          <a:p>
            <a:pPr indent="360363" algn="just"/>
            <a:r>
              <a:rPr lang="ru-RU" sz="3200" dirty="0">
                <a:latin typeface="Cambria" panose="02040503050406030204" pitchFamily="18" charset="0"/>
              </a:rPr>
              <a:t>Сервисы, с помощью которых вы организовываете онлайн-занятие в режиме реального </a:t>
            </a:r>
            <a:r>
              <a:rPr lang="ru-RU" sz="3200" dirty="0" smtClean="0">
                <a:latin typeface="Cambria" panose="02040503050406030204" pitchFamily="18" charset="0"/>
              </a:rPr>
              <a:t>времени.</a:t>
            </a:r>
            <a:endParaRPr lang="ru-RU" sz="3200" dirty="0">
              <a:latin typeface="Cambria" panose="02040503050406030204" pitchFamily="18" charset="0"/>
            </a:endParaRPr>
          </a:p>
        </p:txBody>
      </p:sp>
      <p:pic>
        <p:nvPicPr>
          <p:cNvPr id="6" name="Picture 2" descr="Дистанционное обучение: преимущества и недостатки"/>
          <p:cNvPicPr>
            <a:picLocks noChangeAspect="1" noChangeArrowheads="1"/>
          </p:cNvPicPr>
          <p:nvPr/>
        </p:nvPicPr>
        <p:blipFill rotWithShape="1">
          <a:blip r:embed="rId2">
            <a:extLst>
              <a:ext uri="{28A0092B-C50C-407E-A947-70E740481C1C}">
                <a14:useLocalDpi xmlns:a14="http://schemas.microsoft.com/office/drawing/2010/main" val="0"/>
              </a:ext>
            </a:extLst>
          </a:blip>
          <a:srcRect b="8243"/>
          <a:stretch/>
        </p:blipFill>
        <p:spPr bwMode="auto">
          <a:xfrm>
            <a:off x="2123728" y="3501008"/>
            <a:ext cx="5491268" cy="2952328"/>
          </a:xfrm>
          <a:prstGeom prst="roundRect">
            <a:avLst>
              <a:gd name="adj" fmla="val 8594"/>
            </a:avLst>
          </a:prstGeom>
          <a:solidFill>
            <a:srgbClr val="FFFFFF">
              <a:shade val="85000"/>
            </a:srgbClr>
          </a:solidFill>
          <a:ln>
            <a:noFill/>
          </a:ln>
          <a:effectLst/>
          <a:extLst/>
        </p:spPr>
      </p:pic>
    </p:spTree>
    <p:extLst>
      <p:ext uri="{BB962C8B-B14F-4D97-AF65-F5344CB8AC3E}">
        <p14:creationId xmlns:p14="http://schemas.microsoft.com/office/powerpoint/2010/main" val="34557382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95536" y="404664"/>
            <a:ext cx="8496944" cy="3046988"/>
          </a:xfrm>
          <a:prstGeom prst="rect">
            <a:avLst/>
          </a:prstGeom>
          <a:noFill/>
        </p:spPr>
        <p:txBody>
          <a:bodyPr wrap="square" rtlCol="0">
            <a:spAutoFit/>
          </a:bodyPr>
          <a:lstStyle/>
          <a:p>
            <a:pPr indent="360363" algn="just"/>
            <a:r>
              <a:rPr lang="ru-RU" sz="2400" b="1" dirty="0">
                <a:latin typeface="Cambria" panose="02040503050406030204" pitchFamily="18" charset="0"/>
              </a:rPr>
              <a:t>Дистанционное обучение </a:t>
            </a:r>
            <a:r>
              <a:rPr lang="ru-RU" sz="2400" dirty="0">
                <a:latin typeface="Cambria" panose="02040503050406030204" pitchFamily="18" charset="0"/>
              </a:rPr>
              <a:t>(ДО) — взаимодействие педагога и обучающихся между собой на расстоянии, отражающее все присущие учебному процессу компоненты (цели, содержание, методы, организационные формы, средства обучения) и реализуемое специфичными средствами Интернет-технологий или другими средствами, предусматривающими интерактивность.</a:t>
            </a:r>
          </a:p>
          <a:p>
            <a:pPr algn="just"/>
            <a:endParaRPr lang="ru-RU" sz="2400" dirty="0">
              <a:latin typeface="Cambria" panose="02040503050406030204" pitchFamily="18" charset="0"/>
            </a:endParaRPr>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99792" y="3284984"/>
            <a:ext cx="4658617" cy="3088865"/>
          </a:xfrm>
          <a:prstGeom prst="roundRect">
            <a:avLst>
              <a:gd name="adj" fmla="val 8594"/>
            </a:avLst>
          </a:prstGeom>
          <a:solidFill>
            <a:srgbClr val="FFFFFF">
              <a:shade val="85000"/>
            </a:srgbClr>
          </a:solidFill>
          <a:ln>
            <a:noFill/>
          </a:ln>
          <a:effectLst/>
        </p:spPr>
      </p:pic>
    </p:spTree>
    <p:extLst>
      <p:ext uri="{BB962C8B-B14F-4D97-AF65-F5344CB8AC3E}">
        <p14:creationId xmlns:p14="http://schemas.microsoft.com/office/powerpoint/2010/main" val="388069238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9552" y="332656"/>
            <a:ext cx="7920880" cy="954107"/>
          </a:xfrm>
          <a:prstGeom prst="rect">
            <a:avLst/>
          </a:prstGeom>
          <a:noFill/>
        </p:spPr>
        <p:txBody>
          <a:bodyPr wrap="square" rtlCol="0">
            <a:spAutoFit/>
          </a:bodyPr>
          <a:lstStyle/>
          <a:p>
            <a:r>
              <a:rPr lang="ru-RU" sz="2800" b="1" dirty="0">
                <a:latin typeface="Cambria" panose="02040503050406030204" pitchFamily="18" charset="0"/>
              </a:rPr>
              <a:t>Онлайн-встречи с учащимися.</a:t>
            </a:r>
          </a:p>
          <a:p>
            <a:endParaRPr lang="ru-RU" sz="2800" dirty="0">
              <a:latin typeface="Cambria" panose="02040503050406030204" pitchFamily="18" charset="0"/>
            </a:endParaRPr>
          </a:p>
        </p:txBody>
      </p:sp>
      <p:sp>
        <p:nvSpPr>
          <p:cNvPr id="5" name="TextBox 4"/>
          <p:cNvSpPr txBox="1"/>
          <p:nvPr/>
        </p:nvSpPr>
        <p:spPr>
          <a:xfrm>
            <a:off x="323528" y="1556792"/>
            <a:ext cx="8640960" cy="5632311"/>
          </a:xfrm>
          <a:prstGeom prst="rect">
            <a:avLst/>
          </a:prstGeom>
          <a:noFill/>
        </p:spPr>
        <p:txBody>
          <a:bodyPr wrap="square" rtlCol="0">
            <a:spAutoFit/>
          </a:bodyPr>
          <a:lstStyle/>
          <a:p>
            <a:pPr algn="just" fontAlgn="base"/>
            <a:r>
              <a:rPr lang="ru-RU" sz="2400" b="1" dirty="0">
                <a:latin typeface="Cambria" panose="02040503050406030204" pitchFamily="18" charset="0"/>
              </a:rPr>
              <a:t>Zoom zoom.us/.</a:t>
            </a:r>
            <a:endParaRPr lang="ru-RU" sz="2400" dirty="0">
              <a:latin typeface="Cambria" panose="02040503050406030204" pitchFamily="18" charset="0"/>
            </a:endParaRPr>
          </a:p>
          <a:p>
            <a:pPr algn="just" fontAlgn="base"/>
            <a:r>
              <a:rPr lang="ru-RU" sz="2400" dirty="0">
                <a:latin typeface="Cambria" panose="02040503050406030204" pitchFamily="18" charset="0"/>
              </a:rPr>
              <a:t>Сервис для проведения видеоконференций и вебинаров. В бесплатной версии можно проводить встречи до 40 минут и на 100 человек. Обучающиеся могут подключиться к встрече через телефон (рекомендуется установить приложение </a:t>
            </a:r>
            <a:r>
              <a:rPr lang="ru-RU" sz="2400" dirty="0" err="1">
                <a:latin typeface="Cambria" panose="02040503050406030204" pitchFamily="18" charset="0"/>
              </a:rPr>
              <a:t>zoom</a:t>
            </a:r>
            <a:r>
              <a:rPr lang="ru-RU" sz="2400" dirty="0">
                <a:latin typeface="Cambria" panose="02040503050406030204" pitchFamily="18" charset="0"/>
              </a:rPr>
              <a:t>) или через компьютер. Каждый участник встречи имеет возможность говорить голосом, демонстрировать видео и </a:t>
            </a:r>
            <a:r>
              <a:rPr lang="ru-RU" sz="2400" dirty="0" err="1">
                <a:latin typeface="Cambria" panose="02040503050406030204" pitchFamily="18" charset="0"/>
              </a:rPr>
              <a:t>расшаривать</a:t>
            </a:r>
            <a:r>
              <a:rPr lang="ru-RU" sz="2400" dirty="0">
                <a:latin typeface="Cambria" panose="02040503050406030204" pitchFamily="18" charset="0"/>
              </a:rPr>
              <a:t> свой экран.</a:t>
            </a:r>
          </a:p>
          <a:p>
            <a:pPr algn="just" fontAlgn="base"/>
            <a:r>
              <a:rPr lang="ru-RU" sz="2400" b="1" dirty="0">
                <a:latin typeface="Cambria" panose="02040503050406030204" pitchFamily="18" charset="0"/>
              </a:rPr>
              <a:t> </a:t>
            </a:r>
            <a:endParaRPr lang="ru-RU" sz="2400" dirty="0">
              <a:latin typeface="Cambria" panose="02040503050406030204" pitchFamily="18" charset="0"/>
            </a:endParaRPr>
          </a:p>
          <a:p>
            <a:pPr algn="just" fontAlgn="base"/>
            <a:r>
              <a:rPr lang="ru-RU" sz="2400" b="1" dirty="0">
                <a:latin typeface="Cambria" panose="02040503050406030204" pitchFamily="18" charset="0"/>
              </a:rPr>
              <a:t>Facebook Live.</a:t>
            </a:r>
            <a:endParaRPr lang="ru-RU" sz="2400" dirty="0">
              <a:latin typeface="Cambria" panose="02040503050406030204" pitchFamily="18" charset="0"/>
            </a:endParaRPr>
          </a:p>
          <a:p>
            <a:pPr algn="just" fontAlgn="base"/>
            <a:r>
              <a:rPr lang="ru-RU" sz="2400" dirty="0">
                <a:latin typeface="Cambria" panose="02040503050406030204" pitchFamily="18" charset="0"/>
              </a:rPr>
              <a:t>Трансляция видео прямо с Facebook. Создайте закрытую группу, в которой можно будет запускать Live трансляции и проводить занятия онлайн. Бесплатно. И нет ограничений по времени.</a:t>
            </a:r>
          </a:p>
          <a:p>
            <a:pPr algn="just"/>
            <a:endParaRPr lang="ru-RU" sz="2400" dirty="0">
              <a:latin typeface="Cambria" panose="02040503050406030204" pitchFamily="18" charset="0"/>
            </a:endParaRPr>
          </a:p>
        </p:txBody>
      </p:sp>
    </p:spTree>
    <p:extLst>
      <p:ext uri="{BB962C8B-B14F-4D97-AF65-F5344CB8AC3E}">
        <p14:creationId xmlns:p14="http://schemas.microsoft.com/office/powerpoint/2010/main" val="206839099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9552" y="332656"/>
            <a:ext cx="7920880" cy="954107"/>
          </a:xfrm>
          <a:prstGeom prst="rect">
            <a:avLst/>
          </a:prstGeom>
          <a:noFill/>
        </p:spPr>
        <p:txBody>
          <a:bodyPr wrap="square" rtlCol="0">
            <a:spAutoFit/>
          </a:bodyPr>
          <a:lstStyle/>
          <a:p>
            <a:r>
              <a:rPr lang="ru-RU" sz="2800" b="1" dirty="0">
                <a:latin typeface="Cambria" panose="02040503050406030204" pitchFamily="18" charset="0"/>
              </a:rPr>
              <a:t>Онлайн-встречи с учащимися.</a:t>
            </a:r>
          </a:p>
          <a:p>
            <a:endParaRPr lang="ru-RU" sz="2800" dirty="0">
              <a:latin typeface="Cambria" panose="02040503050406030204" pitchFamily="18" charset="0"/>
            </a:endParaRPr>
          </a:p>
        </p:txBody>
      </p:sp>
      <p:sp>
        <p:nvSpPr>
          <p:cNvPr id="5" name="TextBox 4"/>
          <p:cNvSpPr txBox="1"/>
          <p:nvPr/>
        </p:nvSpPr>
        <p:spPr>
          <a:xfrm>
            <a:off x="251520" y="1484784"/>
            <a:ext cx="8640960" cy="5262979"/>
          </a:xfrm>
          <a:prstGeom prst="rect">
            <a:avLst/>
          </a:prstGeom>
          <a:noFill/>
        </p:spPr>
        <p:txBody>
          <a:bodyPr wrap="square" rtlCol="0">
            <a:spAutoFit/>
          </a:bodyPr>
          <a:lstStyle/>
          <a:p>
            <a:pPr indent="360363" algn="just" fontAlgn="base"/>
            <a:r>
              <a:rPr lang="ru-RU" sz="2400" b="1" dirty="0">
                <a:latin typeface="Cambria" panose="02040503050406030204" pitchFamily="18" charset="0"/>
              </a:rPr>
              <a:t>Instagram Live.</a:t>
            </a:r>
            <a:endParaRPr lang="ru-RU" sz="2400" dirty="0">
              <a:latin typeface="Cambria" panose="02040503050406030204" pitchFamily="18" charset="0"/>
            </a:endParaRPr>
          </a:p>
          <a:p>
            <a:pPr indent="180975" algn="just" fontAlgn="base"/>
            <a:r>
              <a:rPr lang="ru-RU" sz="2400" dirty="0">
                <a:latin typeface="Cambria" panose="02040503050406030204" pitchFamily="18" charset="0"/>
              </a:rPr>
              <a:t>Трансляция видео с Инстаграм. Можно проводить в своем аккаунте. Если учащиеся на вас подписаны, то они получат извещение о выходе в эфир. Или создать закрытый аккаунт группы и вести онлайн-встречи там.</a:t>
            </a:r>
          </a:p>
          <a:p>
            <a:pPr algn="just" fontAlgn="base"/>
            <a:r>
              <a:rPr lang="ru-RU" sz="2400" b="1" dirty="0">
                <a:latin typeface="Cambria" panose="02040503050406030204" pitchFamily="18" charset="0"/>
              </a:rPr>
              <a:t> </a:t>
            </a:r>
            <a:endParaRPr lang="ru-RU" sz="2400" dirty="0">
              <a:latin typeface="Cambria" panose="02040503050406030204" pitchFamily="18" charset="0"/>
            </a:endParaRPr>
          </a:p>
          <a:p>
            <a:pPr indent="360363" algn="just" fontAlgn="base"/>
            <a:r>
              <a:rPr lang="ru-RU" sz="2400" b="1" dirty="0">
                <a:latin typeface="Cambria" panose="02040503050406030204" pitchFamily="18" charset="0"/>
              </a:rPr>
              <a:t>WiziQ</a:t>
            </a:r>
            <a:r>
              <a:rPr lang="ru-RU" sz="2400" dirty="0">
                <a:latin typeface="Cambria" panose="02040503050406030204" pitchFamily="18" charset="0"/>
              </a:rPr>
              <a:t>  </a:t>
            </a:r>
            <a:r>
              <a:rPr lang="ru-RU" sz="2400" u="sng" dirty="0">
                <a:latin typeface="Cambria" panose="02040503050406030204" pitchFamily="18" charset="0"/>
                <a:hlinkClick r:id="rId2"/>
              </a:rPr>
              <a:t>www.wiziq.com/</a:t>
            </a:r>
            <a:r>
              <a:rPr lang="ru-RU" sz="2400" dirty="0">
                <a:latin typeface="Cambria" panose="02040503050406030204" pitchFamily="18" charset="0"/>
              </a:rPr>
              <a:t>.</a:t>
            </a:r>
          </a:p>
          <a:p>
            <a:pPr indent="180975" algn="just" fontAlgn="base"/>
            <a:r>
              <a:rPr lang="ru-RU" sz="2400" dirty="0">
                <a:latin typeface="Cambria" panose="02040503050406030204" pitchFamily="18" charset="0"/>
              </a:rPr>
              <a:t>Сервис для организации онлайн-обучения. Создается группа, к которому подключаются обучающиеся (они должны создать в этой среде аккаунт). Здесь можно вести общение, публиковать задания и объявления. И можно проводить онлайн-встречи. В бесплатной версии только 10 участников могут подключиться к курсу и к видео встрече. </a:t>
            </a:r>
          </a:p>
          <a:p>
            <a:pPr algn="just"/>
            <a:endParaRPr lang="ru-RU" sz="2400" dirty="0">
              <a:latin typeface="Cambria" panose="02040503050406030204" pitchFamily="18" charset="0"/>
            </a:endParaRPr>
          </a:p>
        </p:txBody>
      </p:sp>
    </p:spTree>
    <p:extLst>
      <p:ext uri="{BB962C8B-B14F-4D97-AF65-F5344CB8AC3E}">
        <p14:creationId xmlns:p14="http://schemas.microsoft.com/office/powerpoint/2010/main" val="313133753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9552" y="332656"/>
            <a:ext cx="7920880" cy="954107"/>
          </a:xfrm>
          <a:prstGeom prst="rect">
            <a:avLst/>
          </a:prstGeom>
          <a:noFill/>
        </p:spPr>
        <p:txBody>
          <a:bodyPr wrap="square" rtlCol="0">
            <a:spAutoFit/>
          </a:bodyPr>
          <a:lstStyle/>
          <a:p>
            <a:r>
              <a:rPr lang="ru-RU" sz="2800" b="1" dirty="0">
                <a:latin typeface="Cambria" panose="02040503050406030204" pitchFamily="18" charset="0"/>
              </a:rPr>
              <a:t>Онлайн-встречи с учащимися.</a:t>
            </a:r>
          </a:p>
          <a:p>
            <a:endParaRPr lang="ru-RU" sz="2800" dirty="0">
              <a:latin typeface="Cambria" panose="02040503050406030204" pitchFamily="18" charset="0"/>
            </a:endParaRPr>
          </a:p>
        </p:txBody>
      </p:sp>
      <p:sp>
        <p:nvSpPr>
          <p:cNvPr id="5" name="TextBox 4"/>
          <p:cNvSpPr txBox="1"/>
          <p:nvPr/>
        </p:nvSpPr>
        <p:spPr>
          <a:xfrm>
            <a:off x="323528" y="1916832"/>
            <a:ext cx="8496944" cy="4154984"/>
          </a:xfrm>
          <a:prstGeom prst="rect">
            <a:avLst/>
          </a:prstGeom>
          <a:noFill/>
        </p:spPr>
        <p:txBody>
          <a:bodyPr wrap="square" rtlCol="0">
            <a:spAutoFit/>
          </a:bodyPr>
          <a:lstStyle/>
          <a:p>
            <a:pPr indent="360363" algn="just" fontAlgn="base"/>
            <a:r>
              <a:rPr lang="ru-RU" sz="2400" b="1" dirty="0">
                <a:latin typeface="Cambria" panose="02040503050406030204" pitchFamily="18" charset="0"/>
              </a:rPr>
              <a:t>Periscope.</a:t>
            </a:r>
            <a:endParaRPr lang="ru-RU" sz="2400" dirty="0">
              <a:latin typeface="Cambria" panose="02040503050406030204" pitchFamily="18" charset="0"/>
            </a:endParaRPr>
          </a:p>
          <a:p>
            <a:pPr indent="180975" algn="just" fontAlgn="base"/>
            <a:r>
              <a:rPr lang="ru-RU" sz="2400" dirty="0">
                <a:latin typeface="Cambria" panose="02040503050406030204" pitchFamily="18" charset="0"/>
              </a:rPr>
              <a:t>Приложение для проведения прямых эфиров. Чтобы обучающиеся могли смотреть ваши трансляции, им надо установить это приложение на телефон и создать аккаунт.</a:t>
            </a:r>
          </a:p>
          <a:p>
            <a:pPr algn="just" fontAlgn="base"/>
            <a:r>
              <a:rPr lang="ru-RU" sz="2400" b="1" dirty="0">
                <a:latin typeface="Cambria" panose="02040503050406030204" pitchFamily="18" charset="0"/>
              </a:rPr>
              <a:t> </a:t>
            </a:r>
            <a:endParaRPr lang="ru-RU" sz="2400" dirty="0">
              <a:latin typeface="Cambria" panose="02040503050406030204" pitchFamily="18" charset="0"/>
            </a:endParaRPr>
          </a:p>
          <a:p>
            <a:pPr indent="360363" algn="just" fontAlgn="base"/>
            <a:r>
              <a:rPr lang="ru-RU" sz="2400" b="1" dirty="0">
                <a:latin typeface="Cambria" panose="02040503050406030204" pitchFamily="18" charset="0"/>
              </a:rPr>
              <a:t>Skype.</a:t>
            </a:r>
            <a:endParaRPr lang="ru-RU" sz="2400" dirty="0">
              <a:latin typeface="Cambria" panose="02040503050406030204" pitchFamily="18" charset="0"/>
            </a:endParaRPr>
          </a:p>
          <a:p>
            <a:pPr indent="180975" algn="just" fontAlgn="base"/>
            <a:r>
              <a:rPr lang="ru-RU" sz="2400" dirty="0">
                <a:latin typeface="Cambria" panose="02040503050406030204" pitchFamily="18" charset="0"/>
              </a:rPr>
              <a:t>Сервис для проведения видеоконференций. У каждого учащегося должен быть аккаунт Skype. Создается группа, и в определенное время делается звонок, к которому подключаются все участники группы.</a:t>
            </a:r>
          </a:p>
          <a:p>
            <a:pPr algn="just"/>
            <a:endParaRPr lang="ru-RU" sz="2400" dirty="0">
              <a:latin typeface="Cambria" panose="02040503050406030204" pitchFamily="18" charset="0"/>
            </a:endParaRPr>
          </a:p>
        </p:txBody>
      </p:sp>
    </p:spTree>
    <p:extLst>
      <p:ext uri="{BB962C8B-B14F-4D97-AF65-F5344CB8AC3E}">
        <p14:creationId xmlns:p14="http://schemas.microsoft.com/office/powerpoint/2010/main" val="411246713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23528" y="116632"/>
            <a:ext cx="9145016" cy="1323439"/>
          </a:xfrm>
          <a:prstGeom prst="rect">
            <a:avLst/>
          </a:prstGeom>
          <a:noFill/>
        </p:spPr>
        <p:txBody>
          <a:bodyPr wrap="square" rtlCol="0">
            <a:spAutoFit/>
          </a:bodyPr>
          <a:lstStyle/>
          <a:p>
            <a:r>
              <a:rPr lang="ru-RU" sz="2800" b="1" dirty="0" smtClean="0">
                <a:latin typeface="Cambria" panose="02040503050406030204" pitchFamily="18" charset="0"/>
              </a:rPr>
              <a:t>Передача учебного содержания  </a:t>
            </a:r>
            <a:r>
              <a:rPr lang="ru-RU" sz="2400" b="1" dirty="0" smtClean="0">
                <a:latin typeface="Cambria" panose="02040503050406030204" pitchFamily="18" charset="0"/>
              </a:rPr>
              <a:t>(</a:t>
            </a:r>
            <a:r>
              <a:rPr lang="ru-RU" sz="2400" dirty="0" smtClean="0">
                <a:latin typeface="Cambria" panose="02040503050406030204" pitchFamily="18" charset="0"/>
              </a:rPr>
              <a:t>Сервисы</a:t>
            </a:r>
            <a:r>
              <a:rPr lang="ru-RU" sz="2400" dirty="0">
                <a:latin typeface="Cambria" panose="02040503050406030204" pitchFamily="18" charset="0"/>
              </a:rPr>
              <a:t>, через которые можно передавать учебное </a:t>
            </a:r>
            <a:r>
              <a:rPr lang="ru-RU" sz="2400" dirty="0" smtClean="0">
                <a:latin typeface="Cambria" panose="02040503050406030204" pitchFamily="18" charset="0"/>
              </a:rPr>
              <a:t>содержание)</a:t>
            </a:r>
            <a:r>
              <a:rPr lang="ru-RU" sz="2400" b="1" dirty="0" smtClean="0">
                <a:latin typeface="Cambria" panose="02040503050406030204" pitchFamily="18" charset="0"/>
              </a:rPr>
              <a:t>.</a:t>
            </a:r>
            <a:endParaRPr lang="ru-RU" sz="2400" b="1" dirty="0">
              <a:latin typeface="Cambria" panose="02040503050406030204" pitchFamily="18" charset="0"/>
            </a:endParaRPr>
          </a:p>
          <a:p>
            <a:endParaRPr lang="ru-RU" sz="2800" dirty="0">
              <a:latin typeface="Cambria" panose="02040503050406030204" pitchFamily="18" charset="0"/>
            </a:endParaRPr>
          </a:p>
        </p:txBody>
      </p:sp>
      <p:sp>
        <p:nvSpPr>
          <p:cNvPr id="6" name="TextBox 5"/>
          <p:cNvSpPr txBox="1"/>
          <p:nvPr/>
        </p:nvSpPr>
        <p:spPr>
          <a:xfrm>
            <a:off x="107504" y="1628800"/>
            <a:ext cx="9036496" cy="5078313"/>
          </a:xfrm>
          <a:prstGeom prst="rect">
            <a:avLst/>
          </a:prstGeom>
          <a:noFill/>
        </p:spPr>
        <p:txBody>
          <a:bodyPr wrap="square" rtlCol="0">
            <a:spAutoFit/>
          </a:bodyPr>
          <a:lstStyle/>
          <a:p>
            <a:pPr indent="360363" algn="just" fontAlgn="base"/>
            <a:r>
              <a:rPr lang="ru-RU" sz="2200" b="1" dirty="0" err="1">
                <a:latin typeface="Cambria" panose="02040503050406030204" pitchFamily="18" charset="0"/>
              </a:rPr>
              <a:t>Screencast</a:t>
            </a:r>
            <a:r>
              <a:rPr lang="ru-RU" sz="2200" b="1" dirty="0">
                <a:latin typeface="Cambria" panose="02040503050406030204" pitchFamily="18" charset="0"/>
              </a:rPr>
              <a:t>-O-</a:t>
            </a:r>
            <a:r>
              <a:rPr lang="ru-RU" sz="2200" b="1" dirty="0" err="1">
                <a:latin typeface="Cambria" panose="02040503050406030204" pitchFamily="18" charset="0"/>
              </a:rPr>
              <a:t>Matic</a:t>
            </a:r>
            <a:r>
              <a:rPr lang="ru-RU" sz="2200" b="1" dirty="0">
                <a:latin typeface="Cambria" panose="02040503050406030204" pitchFamily="18" charset="0"/>
              </a:rPr>
              <a:t> </a:t>
            </a:r>
            <a:r>
              <a:rPr lang="ru-RU" sz="2200" u="sng" dirty="0">
                <a:latin typeface="Cambria" panose="02040503050406030204" pitchFamily="18" charset="0"/>
                <a:hlinkClick r:id="rId2"/>
              </a:rPr>
              <a:t>https://screencast-o-matic.com</a:t>
            </a:r>
            <a:r>
              <a:rPr lang="ru-RU" sz="2200" dirty="0">
                <a:latin typeface="Cambria" panose="02040503050406030204" pitchFamily="18" charset="0"/>
              </a:rPr>
              <a:t> </a:t>
            </a:r>
          </a:p>
          <a:p>
            <a:pPr indent="180975" algn="just" fontAlgn="base"/>
            <a:r>
              <a:rPr lang="ru-RU" sz="2200" dirty="0">
                <a:latin typeface="Cambria" panose="02040503050406030204" pitchFamily="18" charset="0"/>
              </a:rPr>
              <a:t>Позволяет создавать </a:t>
            </a:r>
            <a:r>
              <a:rPr lang="ru-RU" sz="2200" dirty="0" err="1">
                <a:latin typeface="Cambria" panose="02040503050406030204" pitchFamily="18" charset="0"/>
              </a:rPr>
              <a:t>скринкасты</a:t>
            </a:r>
            <a:r>
              <a:rPr lang="ru-RU" sz="2200" dirty="0">
                <a:latin typeface="Cambria" panose="02040503050406030204" pitchFamily="18" charset="0"/>
              </a:rPr>
              <a:t> (видео с экрана монитора), видео посредством веб-камеры или записывать экран и изображение с веб-камеры одновременно. Видео записывается длинной не более 15 минут и сохраняется на компьютер или публикуется на </a:t>
            </a:r>
            <a:r>
              <a:rPr lang="ru-RU" sz="2200" dirty="0" err="1">
                <a:latin typeface="Cambria" panose="02040503050406030204" pitchFamily="18" charset="0"/>
              </a:rPr>
              <a:t>YouTube</a:t>
            </a:r>
            <a:r>
              <a:rPr lang="ru-RU" sz="2200" dirty="0">
                <a:latin typeface="Cambria" panose="02040503050406030204" pitchFamily="18" charset="0"/>
              </a:rPr>
              <a:t>. Рамку захвата видео с экрана можно редактировать до требуемого размера. Запись можно ставить на паузу и менять местоположение рамки на экране. </a:t>
            </a:r>
          </a:p>
          <a:p>
            <a:pPr indent="180975" algn="just" fontAlgn="base"/>
            <a:r>
              <a:rPr lang="ru-RU" sz="2200" dirty="0">
                <a:latin typeface="Cambria" panose="02040503050406030204" pitchFamily="18" charset="0"/>
              </a:rPr>
              <a:t>С помощью этого сервиса можно:</a:t>
            </a:r>
          </a:p>
          <a:p>
            <a:pPr marL="342900" lvl="0" indent="-342900" algn="just" fontAlgn="base">
              <a:buFont typeface="Wingdings" panose="05000000000000000000" pitchFamily="2" charset="2"/>
              <a:buChar char="Ø"/>
            </a:pPr>
            <a:r>
              <a:rPr lang="ru-RU" sz="2200" dirty="0">
                <a:latin typeface="Cambria" panose="02040503050406030204" pitchFamily="18" charset="0"/>
              </a:rPr>
              <a:t>записывать </a:t>
            </a:r>
            <a:r>
              <a:rPr lang="ru-RU" sz="2200" dirty="0" smtClean="0">
                <a:latin typeface="Cambria" panose="02040503050406030204" pitchFamily="18" charset="0"/>
              </a:rPr>
              <a:t>инструкции </a:t>
            </a:r>
            <a:r>
              <a:rPr lang="ru-RU" sz="2200" dirty="0">
                <a:latin typeface="Cambria" panose="02040503050406030204" pitchFamily="18" charset="0"/>
              </a:rPr>
              <a:t>по работе с программами и </a:t>
            </a:r>
            <a:r>
              <a:rPr lang="ru-RU" sz="2200" dirty="0" smtClean="0">
                <a:latin typeface="Cambria" panose="02040503050406030204" pitchFamily="18" charset="0"/>
              </a:rPr>
              <a:t>сервисами;</a:t>
            </a:r>
          </a:p>
          <a:p>
            <a:pPr lvl="0" algn="just" fontAlgn="base"/>
            <a:endParaRPr lang="ru-RU" sz="800" dirty="0">
              <a:latin typeface="Cambria" panose="02040503050406030204" pitchFamily="18" charset="0"/>
            </a:endParaRPr>
          </a:p>
          <a:p>
            <a:pPr marL="342900" lvl="0" indent="-342900" algn="just" fontAlgn="base">
              <a:buFont typeface="Wingdings" panose="05000000000000000000" pitchFamily="2" charset="2"/>
              <a:buChar char="Ø"/>
            </a:pPr>
            <a:r>
              <a:rPr lang="ru-RU" sz="2200" dirty="0">
                <a:latin typeface="Cambria" panose="02040503050406030204" pitchFamily="18" charset="0"/>
              </a:rPr>
              <a:t>записывать объяснения темы (урок, лекция</a:t>
            </a:r>
            <a:r>
              <a:rPr lang="ru-RU" sz="2200" dirty="0" smtClean="0">
                <a:latin typeface="Cambria" panose="02040503050406030204" pitchFamily="18" charset="0"/>
              </a:rPr>
              <a:t>);</a:t>
            </a:r>
          </a:p>
          <a:p>
            <a:pPr lvl="0" algn="just" fontAlgn="base"/>
            <a:endParaRPr lang="ru-RU" sz="800" dirty="0">
              <a:latin typeface="Cambria" panose="02040503050406030204" pitchFamily="18" charset="0"/>
            </a:endParaRPr>
          </a:p>
          <a:p>
            <a:pPr marL="342900" lvl="0" indent="-342900" algn="just" fontAlgn="base">
              <a:buFont typeface="Wingdings" panose="05000000000000000000" pitchFamily="2" charset="2"/>
              <a:buChar char="Ø"/>
            </a:pPr>
            <a:r>
              <a:rPr lang="ru-RU" sz="2200" dirty="0">
                <a:latin typeface="Cambria" panose="02040503050406030204" pitchFamily="18" charset="0"/>
              </a:rPr>
              <a:t>записывать упражнения и решения примеров. </a:t>
            </a:r>
          </a:p>
          <a:p>
            <a:pPr algn="just" fontAlgn="base"/>
            <a:r>
              <a:rPr lang="ru-RU" sz="2200" dirty="0">
                <a:latin typeface="Cambria" panose="02040503050406030204" pitchFamily="18" charset="0"/>
              </a:rPr>
              <a:t> </a:t>
            </a:r>
          </a:p>
          <a:p>
            <a:pPr algn="just"/>
            <a:endParaRPr lang="ru-RU" sz="2200" dirty="0">
              <a:latin typeface="Cambria" panose="02040503050406030204" pitchFamily="18" charset="0"/>
            </a:endParaRPr>
          </a:p>
        </p:txBody>
      </p:sp>
    </p:spTree>
    <p:extLst>
      <p:ext uri="{BB962C8B-B14F-4D97-AF65-F5344CB8AC3E}">
        <p14:creationId xmlns:p14="http://schemas.microsoft.com/office/powerpoint/2010/main" val="130453045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95536" y="116632"/>
            <a:ext cx="9145016" cy="1323439"/>
          </a:xfrm>
          <a:prstGeom prst="rect">
            <a:avLst/>
          </a:prstGeom>
          <a:noFill/>
        </p:spPr>
        <p:txBody>
          <a:bodyPr wrap="square" rtlCol="0">
            <a:spAutoFit/>
          </a:bodyPr>
          <a:lstStyle/>
          <a:p>
            <a:r>
              <a:rPr lang="ru-RU" sz="2800" b="1" dirty="0" smtClean="0">
                <a:latin typeface="Cambria" panose="02040503050406030204" pitchFamily="18" charset="0"/>
              </a:rPr>
              <a:t>Передача учебного содержания  </a:t>
            </a:r>
            <a:r>
              <a:rPr lang="ru-RU" sz="2400" b="1" dirty="0" smtClean="0">
                <a:latin typeface="Cambria" panose="02040503050406030204" pitchFamily="18" charset="0"/>
              </a:rPr>
              <a:t>(</a:t>
            </a:r>
            <a:r>
              <a:rPr lang="ru-RU" sz="2400" dirty="0" smtClean="0">
                <a:latin typeface="Cambria" panose="02040503050406030204" pitchFamily="18" charset="0"/>
              </a:rPr>
              <a:t>Сервисы</a:t>
            </a:r>
            <a:r>
              <a:rPr lang="ru-RU" sz="2400" dirty="0">
                <a:latin typeface="Cambria" panose="02040503050406030204" pitchFamily="18" charset="0"/>
              </a:rPr>
              <a:t>, через которые можно передавать учебное </a:t>
            </a:r>
            <a:r>
              <a:rPr lang="ru-RU" sz="2400" dirty="0" smtClean="0">
                <a:latin typeface="Cambria" panose="02040503050406030204" pitchFamily="18" charset="0"/>
              </a:rPr>
              <a:t>содержание)</a:t>
            </a:r>
            <a:r>
              <a:rPr lang="ru-RU" sz="2400" b="1" dirty="0" smtClean="0">
                <a:latin typeface="Cambria" panose="02040503050406030204" pitchFamily="18" charset="0"/>
              </a:rPr>
              <a:t>.</a:t>
            </a:r>
            <a:endParaRPr lang="ru-RU" sz="2400" b="1" dirty="0">
              <a:latin typeface="Cambria" panose="02040503050406030204" pitchFamily="18" charset="0"/>
            </a:endParaRPr>
          </a:p>
          <a:p>
            <a:endParaRPr lang="ru-RU" sz="2800" dirty="0">
              <a:latin typeface="Cambria" panose="02040503050406030204" pitchFamily="18" charset="0"/>
            </a:endParaRPr>
          </a:p>
        </p:txBody>
      </p:sp>
      <p:sp>
        <p:nvSpPr>
          <p:cNvPr id="5" name="TextBox 4"/>
          <p:cNvSpPr txBox="1"/>
          <p:nvPr/>
        </p:nvSpPr>
        <p:spPr>
          <a:xfrm>
            <a:off x="323528" y="1844824"/>
            <a:ext cx="8424937" cy="4893647"/>
          </a:xfrm>
          <a:prstGeom prst="rect">
            <a:avLst/>
          </a:prstGeom>
          <a:noFill/>
        </p:spPr>
        <p:txBody>
          <a:bodyPr wrap="square" rtlCol="0">
            <a:spAutoFit/>
          </a:bodyPr>
          <a:lstStyle/>
          <a:p>
            <a:pPr indent="360363" algn="just" fontAlgn="base"/>
            <a:r>
              <a:rPr lang="ru-RU" sz="2400" b="1" dirty="0">
                <a:latin typeface="Cambria" panose="02040503050406030204" pitchFamily="18" charset="0"/>
              </a:rPr>
              <a:t>Видео</a:t>
            </a:r>
            <a:r>
              <a:rPr lang="ru-RU" sz="2400" dirty="0">
                <a:latin typeface="Cambria" panose="02040503050406030204" pitchFamily="18" charset="0"/>
              </a:rPr>
              <a:t> </a:t>
            </a:r>
          </a:p>
          <a:p>
            <a:pPr algn="just" fontAlgn="base"/>
            <a:r>
              <a:rPr lang="ru-RU" sz="2400" dirty="0">
                <a:latin typeface="Cambria" panose="02040503050406030204" pitchFamily="18" charset="0"/>
              </a:rPr>
              <a:t>Видео можно создать либо через запись на камеру (телефона, например), либо через запись экрана</a:t>
            </a:r>
            <a:r>
              <a:rPr lang="ru-RU" sz="2400" dirty="0" smtClean="0">
                <a:latin typeface="Cambria" panose="02040503050406030204" pitchFamily="18" charset="0"/>
              </a:rPr>
              <a:t>.</a:t>
            </a:r>
          </a:p>
          <a:p>
            <a:pPr algn="just" fontAlgn="base"/>
            <a:endParaRPr lang="ru-RU" sz="2400" b="1" dirty="0" smtClean="0">
              <a:latin typeface="Cambria" panose="02040503050406030204" pitchFamily="18" charset="0"/>
            </a:endParaRPr>
          </a:p>
          <a:p>
            <a:pPr indent="360363" algn="just" fontAlgn="base"/>
            <a:r>
              <a:rPr lang="ru-RU" sz="2400" b="1" dirty="0" smtClean="0">
                <a:latin typeface="Cambria" panose="02040503050406030204" pitchFamily="18" charset="0"/>
              </a:rPr>
              <a:t>Рабочие </a:t>
            </a:r>
            <a:r>
              <a:rPr lang="ru-RU" sz="2400" b="1" dirty="0">
                <a:latin typeface="Cambria" panose="02040503050406030204" pitchFamily="18" charset="0"/>
              </a:rPr>
              <a:t>листы в документах Google</a:t>
            </a:r>
            <a:endParaRPr lang="ru-RU" sz="2400" dirty="0">
              <a:latin typeface="Cambria" panose="02040503050406030204" pitchFamily="18" charset="0"/>
            </a:endParaRPr>
          </a:p>
          <a:p>
            <a:pPr algn="just" fontAlgn="base"/>
            <a:r>
              <a:rPr lang="ru-RU" sz="2400" dirty="0">
                <a:latin typeface="Cambria" panose="02040503050406030204" pitchFamily="18" charset="0"/>
              </a:rPr>
              <a:t>Создавайте учебный материал через документ Google и предоставляйте доступ ученикам. Каждый их них делает копию для себя, предоставляет доступ педагогу с правом комментирования и работает индивидуально или совместно с кем-то (зависит от задачи). Удобно таким образом и мониторить работу ребят, и направлять их.</a:t>
            </a:r>
          </a:p>
          <a:p>
            <a:pPr algn="just" fontAlgn="base"/>
            <a:endParaRPr lang="ru-RU" sz="2400" dirty="0">
              <a:latin typeface="Cambria" panose="02040503050406030204" pitchFamily="18" charset="0"/>
            </a:endParaRPr>
          </a:p>
          <a:p>
            <a:pPr algn="just"/>
            <a:endParaRPr lang="ru-RU" sz="2400" dirty="0">
              <a:latin typeface="Cambria" panose="02040503050406030204" pitchFamily="18" charset="0"/>
            </a:endParaRPr>
          </a:p>
        </p:txBody>
      </p:sp>
    </p:spTree>
    <p:extLst>
      <p:ext uri="{BB962C8B-B14F-4D97-AF65-F5344CB8AC3E}">
        <p14:creationId xmlns:p14="http://schemas.microsoft.com/office/powerpoint/2010/main" val="258415349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95536" y="116632"/>
            <a:ext cx="9145016" cy="1323439"/>
          </a:xfrm>
          <a:prstGeom prst="rect">
            <a:avLst/>
          </a:prstGeom>
          <a:noFill/>
        </p:spPr>
        <p:txBody>
          <a:bodyPr wrap="square" rtlCol="0">
            <a:spAutoFit/>
          </a:bodyPr>
          <a:lstStyle/>
          <a:p>
            <a:r>
              <a:rPr lang="ru-RU" sz="2800" b="1" dirty="0" smtClean="0">
                <a:latin typeface="Cambria" panose="02040503050406030204" pitchFamily="18" charset="0"/>
              </a:rPr>
              <a:t>Передача учебного содержания  </a:t>
            </a:r>
            <a:r>
              <a:rPr lang="ru-RU" sz="2400" b="1" dirty="0" smtClean="0">
                <a:latin typeface="Cambria" panose="02040503050406030204" pitchFamily="18" charset="0"/>
              </a:rPr>
              <a:t>(</a:t>
            </a:r>
            <a:r>
              <a:rPr lang="ru-RU" sz="2400" dirty="0" smtClean="0">
                <a:latin typeface="Cambria" panose="02040503050406030204" pitchFamily="18" charset="0"/>
              </a:rPr>
              <a:t>Сервисы</a:t>
            </a:r>
            <a:r>
              <a:rPr lang="ru-RU" sz="2400" dirty="0">
                <a:latin typeface="Cambria" panose="02040503050406030204" pitchFamily="18" charset="0"/>
              </a:rPr>
              <a:t>, через которые можно передавать учебное </a:t>
            </a:r>
            <a:r>
              <a:rPr lang="ru-RU" sz="2400" dirty="0" smtClean="0">
                <a:latin typeface="Cambria" panose="02040503050406030204" pitchFamily="18" charset="0"/>
              </a:rPr>
              <a:t>содержание)</a:t>
            </a:r>
            <a:r>
              <a:rPr lang="ru-RU" sz="2400" b="1" dirty="0" smtClean="0">
                <a:latin typeface="Cambria" panose="02040503050406030204" pitchFamily="18" charset="0"/>
              </a:rPr>
              <a:t>.</a:t>
            </a:r>
            <a:endParaRPr lang="ru-RU" sz="2400" b="1" dirty="0">
              <a:latin typeface="Cambria" panose="02040503050406030204" pitchFamily="18" charset="0"/>
            </a:endParaRPr>
          </a:p>
          <a:p>
            <a:endParaRPr lang="ru-RU" sz="2800" dirty="0">
              <a:latin typeface="Cambria" panose="02040503050406030204" pitchFamily="18" charset="0"/>
            </a:endParaRPr>
          </a:p>
        </p:txBody>
      </p:sp>
      <p:sp>
        <p:nvSpPr>
          <p:cNvPr id="5" name="TextBox 4"/>
          <p:cNvSpPr txBox="1"/>
          <p:nvPr/>
        </p:nvSpPr>
        <p:spPr>
          <a:xfrm>
            <a:off x="395536" y="1700808"/>
            <a:ext cx="8352928" cy="4524315"/>
          </a:xfrm>
          <a:prstGeom prst="rect">
            <a:avLst/>
          </a:prstGeom>
          <a:noFill/>
        </p:spPr>
        <p:txBody>
          <a:bodyPr wrap="square" rtlCol="0">
            <a:spAutoFit/>
          </a:bodyPr>
          <a:lstStyle/>
          <a:p>
            <a:pPr indent="444500" algn="just" fontAlgn="base"/>
            <a:r>
              <a:rPr lang="ru-RU" sz="2400" b="1" dirty="0" err="1">
                <a:latin typeface="Cambria" panose="02040503050406030204" pitchFamily="18" charset="0"/>
              </a:rPr>
              <a:t>Edpuzzle</a:t>
            </a:r>
            <a:r>
              <a:rPr lang="ru-RU" sz="2400" dirty="0">
                <a:latin typeface="Cambria" panose="02040503050406030204" pitchFamily="18" charset="0"/>
              </a:rPr>
              <a:t> </a:t>
            </a:r>
            <a:r>
              <a:rPr lang="ru-RU" sz="2400" u="sng" dirty="0">
                <a:latin typeface="Cambria" panose="02040503050406030204" pitchFamily="18" charset="0"/>
                <a:hlinkClick r:id="rId2"/>
              </a:rPr>
              <a:t>https://edpuzzle.com/</a:t>
            </a:r>
            <a:endParaRPr lang="ru-RU" sz="2400" dirty="0">
              <a:latin typeface="Cambria" panose="02040503050406030204" pitchFamily="18" charset="0"/>
            </a:endParaRPr>
          </a:p>
          <a:p>
            <a:pPr algn="just" fontAlgn="base"/>
            <a:r>
              <a:rPr lang="ru-RU" sz="2400" dirty="0">
                <a:latin typeface="Cambria" panose="02040503050406030204" pitchFamily="18" charset="0"/>
              </a:rPr>
              <a:t>При помощи  </a:t>
            </a:r>
            <a:r>
              <a:rPr lang="ru-RU" sz="2400" dirty="0" err="1">
                <a:latin typeface="Cambria" panose="02040503050406030204" pitchFamily="18" charset="0"/>
              </a:rPr>
              <a:t>Edpuzle</a:t>
            </a:r>
            <a:r>
              <a:rPr lang="ru-RU" sz="2400" dirty="0">
                <a:latin typeface="Cambria" panose="02040503050406030204" pitchFamily="18" charset="0"/>
              </a:rPr>
              <a:t> педагог может создать интерактивные видео путем добавления в видео либо викторины с одним правильным вариантом ответа, либо открытые вопросы, либо комментарии в формате аудио, текстовые комментарии или </a:t>
            </a:r>
            <a:r>
              <a:rPr lang="ru-RU" sz="2400" dirty="0" err="1">
                <a:latin typeface="Cambria" panose="02040503050406030204" pitchFamily="18" charset="0"/>
              </a:rPr>
              <a:t>аудиотреки</a:t>
            </a:r>
            <a:r>
              <a:rPr lang="ru-RU" sz="2400" dirty="0">
                <a:latin typeface="Cambria" panose="02040503050406030204" pitchFamily="18" charset="0"/>
              </a:rPr>
              <a:t>. Видео добавляются с различных веб-сайтов, например </a:t>
            </a:r>
            <a:r>
              <a:rPr lang="ru-RU" sz="2400" dirty="0" err="1">
                <a:latin typeface="Cambria" panose="02040503050406030204" pitchFamily="18" charset="0"/>
              </a:rPr>
              <a:t>YouTube</a:t>
            </a:r>
            <a:r>
              <a:rPr lang="ru-RU" sz="2400" dirty="0">
                <a:latin typeface="Cambria" panose="02040503050406030204" pitchFamily="18" charset="0"/>
              </a:rPr>
              <a:t>, </a:t>
            </a:r>
            <a:r>
              <a:rPr lang="ru-RU" sz="2400" dirty="0" err="1">
                <a:latin typeface="Cambria" panose="02040503050406030204" pitchFamily="18" charset="0"/>
              </a:rPr>
              <a:t>Vimeo</a:t>
            </a:r>
            <a:r>
              <a:rPr lang="ru-RU" sz="2400" dirty="0">
                <a:latin typeface="Cambria" panose="02040503050406030204" pitchFamily="18" charset="0"/>
              </a:rPr>
              <a:t>, </a:t>
            </a:r>
            <a:r>
              <a:rPr lang="ru-RU" sz="2400" dirty="0" err="1">
                <a:latin typeface="Cambria" panose="02040503050406030204" pitchFamily="18" charset="0"/>
              </a:rPr>
              <a:t>National</a:t>
            </a:r>
            <a:r>
              <a:rPr lang="ru-RU" sz="2400" dirty="0">
                <a:latin typeface="Cambria" panose="02040503050406030204" pitchFamily="18" charset="0"/>
              </a:rPr>
              <a:t> </a:t>
            </a:r>
            <a:r>
              <a:rPr lang="ru-RU" sz="2400" dirty="0" err="1">
                <a:latin typeface="Cambria" panose="02040503050406030204" pitchFamily="18" charset="0"/>
              </a:rPr>
              <a:t>Geographic</a:t>
            </a:r>
            <a:r>
              <a:rPr lang="ru-RU" sz="2400" dirty="0">
                <a:latin typeface="Cambria" panose="02040503050406030204" pitchFamily="18" charset="0"/>
              </a:rPr>
              <a:t>.</a:t>
            </a:r>
          </a:p>
          <a:p>
            <a:pPr indent="444500" algn="just" fontAlgn="base"/>
            <a:r>
              <a:rPr lang="ru-RU" sz="2400" dirty="0">
                <a:latin typeface="Cambria" panose="02040503050406030204" pitchFamily="18" charset="0"/>
              </a:rPr>
              <a:t>В </a:t>
            </a:r>
            <a:r>
              <a:rPr lang="ru-RU" sz="2400" dirty="0" err="1">
                <a:latin typeface="Cambria" panose="02040503050406030204" pitchFamily="18" charset="0"/>
              </a:rPr>
              <a:t>Edpuzzle</a:t>
            </a:r>
            <a:r>
              <a:rPr lang="ru-RU" sz="2400" dirty="0">
                <a:latin typeface="Cambria" panose="02040503050406030204" pitchFamily="18" charset="0"/>
              </a:rPr>
              <a:t> создается группа, и педагог может мониторить работу учащихся над этим учебным материалом.</a:t>
            </a:r>
          </a:p>
          <a:p>
            <a:pPr algn="just"/>
            <a:endParaRPr lang="ru-RU" sz="2400" dirty="0">
              <a:latin typeface="Cambria" panose="02040503050406030204" pitchFamily="18" charset="0"/>
            </a:endParaRPr>
          </a:p>
        </p:txBody>
      </p:sp>
    </p:spTree>
    <p:extLst>
      <p:ext uri="{BB962C8B-B14F-4D97-AF65-F5344CB8AC3E}">
        <p14:creationId xmlns:p14="http://schemas.microsoft.com/office/powerpoint/2010/main" val="335202097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23528" y="0"/>
            <a:ext cx="8496944" cy="1569660"/>
          </a:xfrm>
          <a:prstGeom prst="rect">
            <a:avLst/>
          </a:prstGeom>
          <a:noFill/>
        </p:spPr>
        <p:txBody>
          <a:bodyPr wrap="square" rtlCol="0">
            <a:spAutoFit/>
          </a:bodyPr>
          <a:lstStyle/>
          <a:p>
            <a:pPr fontAlgn="base"/>
            <a:r>
              <a:rPr lang="ru-RU" sz="2400" b="1" dirty="0">
                <a:latin typeface="Cambria" panose="02040503050406030204" pitchFamily="18" charset="0"/>
              </a:rPr>
              <a:t>Тесты для </a:t>
            </a:r>
            <a:r>
              <a:rPr lang="ru-RU" sz="2400" b="1" dirty="0" smtClean="0">
                <a:latin typeface="Cambria" panose="02040503050406030204" pitchFamily="18" charset="0"/>
              </a:rPr>
              <a:t>самопроверки.</a:t>
            </a:r>
            <a:endParaRPr lang="ru-RU" sz="2400" b="1" dirty="0">
              <a:latin typeface="Cambria" panose="02040503050406030204" pitchFamily="18" charset="0"/>
            </a:endParaRPr>
          </a:p>
          <a:p>
            <a:pPr fontAlgn="base"/>
            <a:r>
              <a:rPr lang="ru-RU" sz="2400" dirty="0">
                <a:latin typeface="Cambria" panose="02040503050406030204" pitchFamily="18" charset="0"/>
              </a:rPr>
              <a:t>С помощью этих сервисов учащиеся могут проверять свое понимание в учебной теме.</a:t>
            </a:r>
          </a:p>
          <a:p>
            <a:endParaRPr lang="ru-RU" sz="2400" dirty="0">
              <a:latin typeface="Cambria" panose="02040503050406030204" pitchFamily="18" charset="0"/>
            </a:endParaRPr>
          </a:p>
        </p:txBody>
      </p:sp>
      <p:sp>
        <p:nvSpPr>
          <p:cNvPr id="5" name="TextBox 4"/>
          <p:cNvSpPr txBox="1"/>
          <p:nvPr/>
        </p:nvSpPr>
        <p:spPr>
          <a:xfrm>
            <a:off x="570474" y="1700808"/>
            <a:ext cx="8003051" cy="3416320"/>
          </a:xfrm>
          <a:prstGeom prst="rect">
            <a:avLst/>
          </a:prstGeom>
          <a:noFill/>
        </p:spPr>
        <p:txBody>
          <a:bodyPr wrap="square" rtlCol="0">
            <a:spAutoFit/>
          </a:bodyPr>
          <a:lstStyle/>
          <a:p>
            <a:pPr indent="360363" algn="just" fontAlgn="base"/>
            <a:r>
              <a:rPr lang="ru-RU" sz="2400" b="1" dirty="0" err="1">
                <a:latin typeface="Cambria" panose="02040503050406030204" pitchFamily="18" charset="0"/>
              </a:rPr>
              <a:t>LearningApps</a:t>
            </a:r>
            <a:r>
              <a:rPr lang="ru-RU" sz="2400" dirty="0">
                <a:latin typeface="Cambria" panose="02040503050406030204" pitchFamily="18" charset="0"/>
              </a:rPr>
              <a:t> </a:t>
            </a:r>
            <a:r>
              <a:rPr lang="ru-RU" sz="2400" u="sng" dirty="0">
                <a:latin typeface="Cambria" panose="02040503050406030204" pitchFamily="18" charset="0"/>
                <a:hlinkClick r:id="rId2"/>
              </a:rPr>
              <a:t>https://learningapps.org/</a:t>
            </a:r>
            <a:endParaRPr lang="ru-RU" sz="2400" dirty="0">
              <a:latin typeface="Cambria" panose="02040503050406030204" pitchFamily="18" charset="0"/>
            </a:endParaRPr>
          </a:p>
          <a:p>
            <a:pPr algn="just" fontAlgn="base"/>
            <a:r>
              <a:rPr lang="ru-RU" sz="2400" dirty="0">
                <a:latin typeface="Cambria" panose="02040503050406030204" pitchFamily="18" charset="0"/>
              </a:rPr>
              <a:t>Простой сервис, позволяющий создавать различные приложения для самопроверки: текст с пропусками, викторины, классификация, интерактивное видео и т.д.</a:t>
            </a:r>
          </a:p>
          <a:p>
            <a:pPr algn="just" fontAlgn="base"/>
            <a:endParaRPr lang="ru-RU" sz="2400" b="1" dirty="0" smtClean="0">
              <a:latin typeface="Cambria" panose="02040503050406030204" pitchFamily="18" charset="0"/>
            </a:endParaRPr>
          </a:p>
          <a:p>
            <a:pPr indent="360363" algn="just" fontAlgn="base"/>
            <a:r>
              <a:rPr lang="ru-RU" sz="2400" b="1" dirty="0" err="1" smtClean="0">
                <a:latin typeface="Cambria" panose="02040503050406030204" pitchFamily="18" charset="0"/>
              </a:rPr>
              <a:t>Kubbu</a:t>
            </a:r>
            <a:r>
              <a:rPr lang="ru-RU" sz="2400" dirty="0">
                <a:latin typeface="Cambria" panose="02040503050406030204" pitchFamily="18" charset="0"/>
              </a:rPr>
              <a:t>  </a:t>
            </a:r>
            <a:r>
              <a:rPr lang="ru-RU" sz="2400" u="sng" dirty="0">
                <a:latin typeface="Cambria" panose="02040503050406030204" pitchFamily="18" charset="0"/>
                <a:hlinkClick r:id="rId3"/>
              </a:rPr>
              <a:t>http://www.kubbu.com</a:t>
            </a:r>
            <a:r>
              <a:rPr lang="ru-RU" sz="2400" dirty="0">
                <a:latin typeface="Cambria" panose="02040503050406030204" pitchFamily="18" charset="0"/>
              </a:rPr>
              <a:t>  </a:t>
            </a:r>
          </a:p>
          <a:p>
            <a:pPr algn="just" fontAlgn="base"/>
            <a:r>
              <a:rPr lang="ru-RU" sz="2400" dirty="0">
                <a:latin typeface="Cambria" panose="02040503050406030204" pitchFamily="18" charset="0"/>
              </a:rPr>
              <a:t>Интерактивные задания по любым учебным предметам.</a:t>
            </a:r>
          </a:p>
          <a:p>
            <a:pPr algn="just"/>
            <a:endParaRPr lang="ru-RU" sz="2400" dirty="0">
              <a:latin typeface="Cambria" panose="02040503050406030204" pitchFamily="18" charset="0"/>
            </a:endParaRPr>
          </a:p>
        </p:txBody>
      </p:sp>
      <p:pic>
        <p:nvPicPr>
          <p:cNvPr id="6" name="Рисунок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92110" y="4869160"/>
            <a:ext cx="3359777" cy="1728192"/>
          </a:xfrm>
          <a:prstGeom prst="roundRect">
            <a:avLst>
              <a:gd name="adj" fmla="val 8594"/>
            </a:avLst>
          </a:prstGeom>
          <a:solidFill>
            <a:srgbClr val="FFFFFF">
              <a:shade val="85000"/>
            </a:srgbClr>
          </a:solidFill>
          <a:ln>
            <a:noFill/>
          </a:ln>
          <a:effectLst/>
        </p:spPr>
      </p:pic>
    </p:spTree>
    <p:extLst>
      <p:ext uri="{BB962C8B-B14F-4D97-AF65-F5344CB8AC3E}">
        <p14:creationId xmlns:p14="http://schemas.microsoft.com/office/powerpoint/2010/main" val="224063139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87524" y="1772816"/>
            <a:ext cx="8568952" cy="4524315"/>
          </a:xfrm>
          <a:prstGeom prst="rect">
            <a:avLst/>
          </a:prstGeom>
          <a:noFill/>
        </p:spPr>
        <p:txBody>
          <a:bodyPr wrap="square" rtlCol="0">
            <a:spAutoFit/>
          </a:bodyPr>
          <a:lstStyle/>
          <a:p>
            <a:pPr indent="541338" algn="just" fontAlgn="base"/>
            <a:r>
              <a:rPr lang="ru-RU" sz="2400" b="1" dirty="0" err="1">
                <a:latin typeface="Cambria" panose="02040503050406030204" pitchFamily="18" charset="0"/>
              </a:rPr>
              <a:t>Quizlet</a:t>
            </a:r>
            <a:r>
              <a:rPr lang="ru-RU" sz="2400" dirty="0">
                <a:latin typeface="Cambria" panose="02040503050406030204" pitchFamily="18" charset="0"/>
              </a:rPr>
              <a:t> </a:t>
            </a:r>
            <a:r>
              <a:rPr lang="ru-RU" sz="2400" u="sng" dirty="0">
                <a:latin typeface="Cambria" panose="02040503050406030204" pitchFamily="18" charset="0"/>
                <a:hlinkClick r:id="rId2"/>
              </a:rPr>
              <a:t>https://quizlet.com/</a:t>
            </a:r>
            <a:r>
              <a:rPr lang="ru-RU" sz="2400" dirty="0">
                <a:latin typeface="Cambria" panose="02040503050406030204" pitchFamily="18" charset="0"/>
              </a:rPr>
              <a:t> </a:t>
            </a:r>
          </a:p>
          <a:p>
            <a:pPr algn="just" fontAlgn="base"/>
            <a:r>
              <a:rPr lang="ru-RU" sz="2400" dirty="0">
                <a:latin typeface="Cambria" panose="02040503050406030204" pitchFamily="18" charset="0"/>
              </a:rPr>
              <a:t>Сервис, позволяющий создавать </a:t>
            </a:r>
            <a:r>
              <a:rPr lang="ru-RU" sz="2400" dirty="0" err="1">
                <a:latin typeface="Cambria" panose="02040503050406030204" pitchFamily="18" charset="0"/>
              </a:rPr>
              <a:t>флешкарты</a:t>
            </a:r>
            <a:r>
              <a:rPr lang="ru-RU" sz="2400" dirty="0">
                <a:latin typeface="Cambria" panose="02040503050406030204" pitchFamily="18" charset="0"/>
              </a:rPr>
              <a:t> и игры, которые можно использовать для любой учебной ступени или любого учебного предмета. </a:t>
            </a:r>
            <a:r>
              <a:rPr lang="ru-RU" sz="2400" dirty="0" err="1">
                <a:latin typeface="Cambria" panose="02040503050406030204" pitchFamily="18" charset="0"/>
              </a:rPr>
              <a:t>Quizlet</a:t>
            </a:r>
            <a:r>
              <a:rPr lang="ru-RU" sz="2400" dirty="0">
                <a:latin typeface="Cambria" panose="02040503050406030204" pitchFamily="18" charset="0"/>
              </a:rPr>
              <a:t> чаще всего  рассматривают как сервис для изучения иностранных слов.</a:t>
            </a:r>
            <a:br>
              <a:rPr lang="ru-RU" sz="2400" dirty="0">
                <a:latin typeface="Cambria" panose="02040503050406030204" pitchFamily="18" charset="0"/>
              </a:rPr>
            </a:br>
            <a:endParaRPr lang="ru-RU" sz="2400" dirty="0" smtClean="0">
              <a:latin typeface="Cambria" panose="02040503050406030204" pitchFamily="18" charset="0"/>
            </a:endParaRPr>
          </a:p>
          <a:p>
            <a:pPr indent="625475" algn="just" fontAlgn="base"/>
            <a:r>
              <a:rPr lang="ru-RU" sz="2400" b="1" dirty="0" smtClean="0">
                <a:latin typeface="Cambria" panose="02040503050406030204" pitchFamily="18" charset="0"/>
              </a:rPr>
              <a:t>H5P</a:t>
            </a:r>
            <a:r>
              <a:rPr lang="ru-RU" sz="2400" dirty="0" smtClean="0">
                <a:latin typeface="Cambria" panose="02040503050406030204" pitchFamily="18" charset="0"/>
              </a:rPr>
              <a:t> </a:t>
            </a:r>
            <a:r>
              <a:rPr lang="ru-RU" sz="2400" u="sng" dirty="0">
                <a:latin typeface="Cambria" panose="02040503050406030204" pitchFamily="18" charset="0"/>
                <a:hlinkClick r:id="rId3"/>
              </a:rPr>
              <a:t>h5p.org</a:t>
            </a:r>
            <a:r>
              <a:rPr lang="ru-RU" sz="2400" dirty="0">
                <a:latin typeface="Cambria" panose="02040503050406030204" pitchFamily="18" charset="0"/>
              </a:rPr>
              <a:t> </a:t>
            </a:r>
          </a:p>
          <a:p>
            <a:pPr algn="just" fontAlgn="base"/>
            <a:r>
              <a:rPr lang="ru-RU" sz="2400" dirty="0">
                <a:latin typeface="Cambria" panose="02040503050406030204" pitchFamily="18" charset="0"/>
              </a:rPr>
              <a:t>Платформа, на которой можно создавать интерактивные задания для самопроверки, практически на любой вкус. Задания передаются учащимся по ссылке.</a:t>
            </a:r>
          </a:p>
          <a:p>
            <a:pPr algn="just"/>
            <a:endParaRPr lang="ru-RU" sz="2400" dirty="0">
              <a:latin typeface="Cambria" panose="02040503050406030204" pitchFamily="18" charset="0"/>
            </a:endParaRPr>
          </a:p>
        </p:txBody>
      </p:sp>
      <p:sp>
        <p:nvSpPr>
          <p:cNvPr id="6" name="TextBox 5"/>
          <p:cNvSpPr txBox="1"/>
          <p:nvPr/>
        </p:nvSpPr>
        <p:spPr>
          <a:xfrm>
            <a:off x="323528" y="0"/>
            <a:ext cx="8496944" cy="1569660"/>
          </a:xfrm>
          <a:prstGeom prst="rect">
            <a:avLst/>
          </a:prstGeom>
          <a:noFill/>
        </p:spPr>
        <p:txBody>
          <a:bodyPr wrap="square" rtlCol="0">
            <a:spAutoFit/>
          </a:bodyPr>
          <a:lstStyle/>
          <a:p>
            <a:pPr fontAlgn="base"/>
            <a:r>
              <a:rPr lang="ru-RU" sz="2400" b="1" dirty="0">
                <a:latin typeface="Cambria" panose="02040503050406030204" pitchFamily="18" charset="0"/>
              </a:rPr>
              <a:t>Тесты для </a:t>
            </a:r>
            <a:r>
              <a:rPr lang="ru-RU" sz="2400" b="1" dirty="0" smtClean="0">
                <a:latin typeface="Cambria" panose="02040503050406030204" pitchFamily="18" charset="0"/>
              </a:rPr>
              <a:t>самопроверки.</a:t>
            </a:r>
            <a:endParaRPr lang="ru-RU" sz="2400" b="1" dirty="0">
              <a:latin typeface="Cambria" panose="02040503050406030204" pitchFamily="18" charset="0"/>
            </a:endParaRPr>
          </a:p>
          <a:p>
            <a:pPr fontAlgn="base"/>
            <a:r>
              <a:rPr lang="ru-RU" sz="2400" dirty="0">
                <a:latin typeface="Cambria" panose="02040503050406030204" pitchFamily="18" charset="0"/>
              </a:rPr>
              <a:t>С помощью этих сервисов учащиеся могут проверять свое понимание в учебной теме.</a:t>
            </a:r>
          </a:p>
          <a:p>
            <a:endParaRPr lang="ru-RU" sz="2400" dirty="0">
              <a:latin typeface="Cambria" panose="02040503050406030204" pitchFamily="18" charset="0"/>
            </a:endParaRPr>
          </a:p>
        </p:txBody>
      </p:sp>
    </p:spTree>
    <p:extLst>
      <p:ext uri="{BB962C8B-B14F-4D97-AF65-F5344CB8AC3E}">
        <p14:creationId xmlns:p14="http://schemas.microsoft.com/office/powerpoint/2010/main" val="92089972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55576" y="332656"/>
            <a:ext cx="3528392" cy="1077218"/>
          </a:xfrm>
          <a:prstGeom prst="rect">
            <a:avLst/>
          </a:prstGeom>
          <a:noFill/>
        </p:spPr>
        <p:txBody>
          <a:bodyPr wrap="square" rtlCol="0">
            <a:spAutoFit/>
          </a:bodyPr>
          <a:lstStyle/>
          <a:p>
            <a:pPr fontAlgn="base"/>
            <a:r>
              <a:rPr lang="ru-RU" sz="3200" b="1" dirty="0" smtClean="0">
                <a:latin typeface="Cambria" panose="02040503050406030204" pitchFamily="18" charset="0"/>
              </a:rPr>
              <a:t>Мониторинг.</a:t>
            </a:r>
            <a:endParaRPr lang="ru-RU" sz="3200" dirty="0">
              <a:latin typeface="Cambria" panose="02040503050406030204" pitchFamily="18" charset="0"/>
            </a:endParaRPr>
          </a:p>
          <a:p>
            <a:endParaRPr lang="ru-RU" sz="3200" dirty="0">
              <a:latin typeface="Cambria" panose="02040503050406030204" pitchFamily="18" charset="0"/>
            </a:endParaRPr>
          </a:p>
        </p:txBody>
      </p:sp>
      <p:sp>
        <p:nvSpPr>
          <p:cNvPr id="5" name="TextBox 4"/>
          <p:cNvSpPr txBox="1"/>
          <p:nvPr/>
        </p:nvSpPr>
        <p:spPr>
          <a:xfrm>
            <a:off x="323528" y="1772816"/>
            <a:ext cx="8640960" cy="4832092"/>
          </a:xfrm>
          <a:prstGeom prst="rect">
            <a:avLst/>
          </a:prstGeom>
          <a:noFill/>
        </p:spPr>
        <p:txBody>
          <a:bodyPr wrap="square" rtlCol="0">
            <a:spAutoFit/>
          </a:bodyPr>
          <a:lstStyle/>
          <a:p>
            <a:pPr indent="360363" algn="just" fontAlgn="base"/>
            <a:r>
              <a:rPr lang="ru-RU" sz="2200" dirty="0">
                <a:latin typeface="Cambria" panose="02040503050406030204" pitchFamily="18" charset="0"/>
              </a:rPr>
              <a:t>Под мониторингом мы подразумеваем наблюдение за процессом обучения. И здесь указываются сервисы, которые помогают наблюдать за тем, как </a:t>
            </a:r>
            <a:r>
              <a:rPr lang="ru-RU" sz="2200" dirty="0" smtClean="0">
                <a:latin typeface="Cambria" panose="02040503050406030204" pitchFamily="18" charset="0"/>
              </a:rPr>
              <a:t>учащиеся </a:t>
            </a:r>
            <a:r>
              <a:rPr lang="ru-RU" sz="2200" dirty="0">
                <a:latin typeface="Cambria" panose="02040503050406030204" pitchFamily="18" charset="0"/>
              </a:rPr>
              <a:t>справляются с выполнением заданий.</a:t>
            </a:r>
          </a:p>
          <a:p>
            <a:pPr algn="just" fontAlgn="base"/>
            <a:endParaRPr lang="ru-RU" sz="2200" b="1" dirty="0" smtClean="0">
              <a:latin typeface="Cambria" panose="02040503050406030204" pitchFamily="18" charset="0"/>
            </a:endParaRPr>
          </a:p>
          <a:p>
            <a:pPr indent="360363" algn="just" fontAlgn="base"/>
            <a:r>
              <a:rPr lang="ru-RU" sz="2200" b="1" dirty="0" smtClean="0">
                <a:latin typeface="Cambria" panose="02040503050406030204" pitchFamily="18" charset="0"/>
              </a:rPr>
              <a:t>Таблица </a:t>
            </a:r>
            <a:r>
              <a:rPr lang="ru-RU" sz="2200" b="1" dirty="0">
                <a:latin typeface="Cambria" panose="02040503050406030204" pitchFamily="18" charset="0"/>
              </a:rPr>
              <a:t>продвижения</a:t>
            </a:r>
            <a:endParaRPr lang="ru-RU" sz="2200" dirty="0">
              <a:latin typeface="Cambria" panose="02040503050406030204" pitchFamily="18" charset="0"/>
            </a:endParaRPr>
          </a:p>
          <a:p>
            <a:pPr indent="360363" algn="just" fontAlgn="base"/>
            <a:r>
              <a:rPr lang="ru-RU" sz="2200" dirty="0">
                <a:latin typeface="Cambria" panose="02040503050406030204" pitchFamily="18" charset="0"/>
              </a:rPr>
              <a:t>Создайте в таблицах Google таблицу, в которую внесите имена учащихся (ряды) и перечисление заданий/шагов, которые должны сделать обучающиеся. Учащимся предоставьте доступ для редактирования. Они заходят в эту таблицу и отмечают выполнение задания. Причем могут отмечать зеленым, желтым или красным цветом в зависимости от того, насколько легко справились с заданием.</a:t>
            </a:r>
          </a:p>
          <a:p>
            <a:pPr algn="just"/>
            <a:endParaRPr lang="ru-RU" sz="2200" dirty="0">
              <a:latin typeface="Cambria" panose="02040503050406030204" pitchFamily="18" charset="0"/>
            </a:endParaRPr>
          </a:p>
        </p:txBody>
      </p:sp>
    </p:spTree>
    <p:extLst>
      <p:ext uri="{BB962C8B-B14F-4D97-AF65-F5344CB8AC3E}">
        <p14:creationId xmlns:p14="http://schemas.microsoft.com/office/powerpoint/2010/main" val="343921529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23528" y="1700808"/>
            <a:ext cx="8496944" cy="5170646"/>
          </a:xfrm>
          <a:prstGeom prst="rect">
            <a:avLst/>
          </a:prstGeom>
          <a:noFill/>
        </p:spPr>
        <p:txBody>
          <a:bodyPr wrap="square" rtlCol="0">
            <a:spAutoFit/>
          </a:bodyPr>
          <a:lstStyle/>
          <a:p>
            <a:pPr indent="722313" algn="just" fontAlgn="base"/>
            <a:r>
              <a:rPr lang="ru-RU" sz="2200" b="1" dirty="0">
                <a:latin typeface="Cambria" panose="02040503050406030204" pitchFamily="18" charset="0"/>
              </a:rPr>
              <a:t>Работа в Google-документах</a:t>
            </a:r>
            <a:endParaRPr lang="ru-RU" sz="2200" dirty="0">
              <a:latin typeface="Cambria" panose="02040503050406030204" pitchFamily="18" charset="0"/>
            </a:endParaRPr>
          </a:p>
          <a:p>
            <a:pPr indent="360363" algn="just" fontAlgn="base"/>
            <a:r>
              <a:rPr lang="ru-RU" sz="2200" dirty="0">
                <a:latin typeface="Cambria" panose="02040503050406030204" pitchFamily="18" charset="0"/>
              </a:rPr>
              <a:t>Учащиеся могут работать совместно в документах Google над заданиями или индивидуально. Педагог может отслеживать продвижение обучающегося по заданию, комментировать выполнение задания, направлять ученика.</a:t>
            </a:r>
          </a:p>
          <a:p>
            <a:pPr algn="just" fontAlgn="base"/>
            <a:endParaRPr lang="ru-RU" sz="2200" b="1" dirty="0" smtClean="0">
              <a:latin typeface="Cambria" panose="02040503050406030204" pitchFamily="18" charset="0"/>
            </a:endParaRPr>
          </a:p>
          <a:p>
            <a:pPr indent="722313" algn="just" fontAlgn="base"/>
            <a:r>
              <a:rPr lang="ru-RU" sz="2200" b="1" dirty="0" err="1" smtClean="0">
                <a:latin typeface="Cambria" panose="02040503050406030204" pitchFamily="18" charset="0"/>
              </a:rPr>
              <a:t>Classtime</a:t>
            </a:r>
            <a:r>
              <a:rPr lang="ru-RU" sz="2200" dirty="0">
                <a:latin typeface="Cambria" panose="02040503050406030204" pitchFamily="18" charset="0"/>
              </a:rPr>
              <a:t> </a:t>
            </a:r>
            <a:r>
              <a:rPr lang="ru-RU" sz="2200" u="sng" dirty="0">
                <a:latin typeface="Cambria" panose="02040503050406030204" pitchFamily="18" charset="0"/>
                <a:hlinkClick r:id="rId2"/>
              </a:rPr>
              <a:t>https://www.classtime.com/</a:t>
            </a:r>
            <a:r>
              <a:rPr lang="ru-RU" sz="2200" dirty="0">
                <a:latin typeface="Cambria" panose="02040503050406030204" pitchFamily="18" charset="0"/>
              </a:rPr>
              <a:t> </a:t>
            </a:r>
          </a:p>
          <a:p>
            <a:pPr indent="360363" algn="just" fontAlgn="base"/>
            <a:r>
              <a:rPr lang="ru-RU" sz="2200" dirty="0">
                <a:latin typeface="Cambria" panose="02040503050406030204" pitchFamily="18" charset="0"/>
              </a:rPr>
              <a:t>Лозунг платформы — больше времени педагогам для работы с обучающимися. Удобный сервис для создания интерактивного материала разных типов (викторина, истина/ложь, классификация, сортировка, выделение текста) и мониторинга учебного процесса.</a:t>
            </a:r>
          </a:p>
          <a:p>
            <a:pPr indent="360363" algn="just" fontAlgn="base"/>
            <a:r>
              <a:rPr lang="ru-RU" sz="2200" dirty="0">
                <a:latin typeface="Cambria" panose="02040503050406030204" pitchFamily="18" charset="0"/>
              </a:rPr>
              <a:t>Используя встроенную функцию </a:t>
            </a:r>
            <a:r>
              <a:rPr lang="ru-RU" sz="2200" dirty="0" err="1">
                <a:latin typeface="Cambria" panose="02040503050406030204" pitchFamily="18" charset="0"/>
              </a:rPr>
              <a:t>LaTeX</a:t>
            </a:r>
            <a:r>
              <a:rPr lang="ru-RU" sz="2200" dirty="0">
                <a:latin typeface="Cambria" panose="02040503050406030204" pitchFamily="18" charset="0"/>
              </a:rPr>
              <a:t>, можно вписывать математические формулы.</a:t>
            </a:r>
          </a:p>
          <a:p>
            <a:pPr algn="just"/>
            <a:endParaRPr lang="ru-RU" sz="2200" dirty="0">
              <a:latin typeface="Cambria" panose="02040503050406030204" pitchFamily="18" charset="0"/>
            </a:endParaRPr>
          </a:p>
        </p:txBody>
      </p:sp>
      <p:sp>
        <p:nvSpPr>
          <p:cNvPr id="5" name="TextBox 4"/>
          <p:cNvSpPr txBox="1"/>
          <p:nvPr/>
        </p:nvSpPr>
        <p:spPr>
          <a:xfrm>
            <a:off x="755576" y="332656"/>
            <a:ext cx="3528392" cy="1077218"/>
          </a:xfrm>
          <a:prstGeom prst="rect">
            <a:avLst/>
          </a:prstGeom>
          <a:noFill/>
        </p:spPr>
        <p:txBody>
          <a:bodyPr wrap="square" rtlCol="0">
            <a:spAutoFit/>
          </a:bodyPr>
          <a:lstStyle/>
          <a:p>
            <a:pPr fontAlgn="base"/>
            <a:r>
              <a:rPr lang="ru-RU" sz="3200" b="1" dirty="0" smtClean="0">
                <a:latin typeface="Cambria" panose="02040503050406030204" pitchFamily="18" charset="0"/>
              </a:rPr>
              <a:t>Мониторинг.</a:t>
            </a:r>
            <a:endParaRPr lang="ru-RU" sz="3200" dirty="0">
              <a:latin typeface="Cambria" panose="02040503050406030204" pitchFamily="18" charset="0"/>
            </a:endParaRPr>
          </a:p>
          <a:p>
            <a:endParaRPr lang="ru-RU" sz="3200" dirty="0">
              <a:latin typeface="Cambria" panose="02040503050406030204" pitchFamily="18" charset="0"/>
            </a:endParaRPr>
          </a:p>
        </p:txBody>
      </p:sp>
    </p:spTree>
    <p:extLst>
      <p:ext uri="{BB962C8B-B14F-4D97-AF65-F5344CB8AC3E}">
        <p14:creationId xmlns:p14="http://schemas.microsoft.com/office/powerpoint/2010/main" val="25589837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95536" y="404664"/>
            <a:ext cx="8352928" cy="3785652"/>
          </a:xfrm>
          <a:prstGeom prst="rect">
            <a:avLst/>
          </a:prstGeom>
          <a:noFill/>
        </p:spPr>
        <p:txBody>
          <a:bodyPr wrap="square" rtlCol="0">
            <a:spAutoFit/>
          </a:bodyPr>
          <a:lstStyle/>
          <a:p>
            <a:pPr indent="360363" algn="just"/>
            <a:r>
              <a:rPr lang="ru-RU" sz="2400" dirty="0">
                <a:latin typeface="Cambria" panose="02040503050406030204" pitchFamily="18" charset="0"/>
              </a:rPr>
              <a:t>Технология дистанционного обучения одна из перспективных в системе образования. Она позволяет решать задачи формирования информационно-коммуникационной культуры обучающихся, развивать творческий потенциал, заложенный в каждом ребёнке. </a:t>
            </a:r>
            <a:endParaRPr lang="ru-RU" sz="2400" dirty="0" smtClean="0">
              <a:latin typeface="Cambria" panose="02040503050406030204" pitchFamily="18" charset="0"/>
            </a:endParaRPr>
          </a:p>
          <a:p>
            <a:pPr indent="360363" algn="just"/>
            <a:r>
              <a:rPr lang="ru-RU" sz="2400" dirty="0" smtClean="0">
                <a:latin typeface="Cambria" panose="02040503050406030204" pitchFamily="18" charset="0"/>
              </a:rPr>
              <a:t>Её </a:t>
            </a:r>
            <a:r>
              <a:rPr lang="ru-RU" sz="2400" dirty="0">
                <a:latin typeface="Cambria" panose="02040503050406030204" pitchFamily="18" charset="0"/>
              </a:rPr>
              <a:t>особенность в том, что у детей есть возможность получать знания самостоятельно. Благодаря современным информационным технологиям, обучающиеся могут использовать различные информационные ресурсы. </a:t>
            </a: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59977" y="4005064"/>
            <a:ext cx="4876800" cy="2724150"/>
          </a:xfrm>
          <a:prstGeom prst="rect">
            <a:avLst/>
          </a:prstGeom>
        </p:spPr>
      </p:pic>
    </p:spTree>
    <p:extLst>
      <p:ext uri="{BB962C8B-B14F-4D97-AF65-F5344CB8AC3E}">
        <p14:creationId xmlns:p14="http://schemas.microsoft.com/office/powerpoint/2010/main" val="254678882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55576" y="332656"/>
            <a:ext cx="3528392" cy="1077218"/>
          </a:xfrm>
          <a:prstGeom prst="rect">
            <a:avLst/>
          </a:prstGeom>
          <a:noFill/>
        </p:spPr>
        <p:txBody>
          <a:bodyPr wrap="square" rtlCol="0">
            <a:spAutoFit/>
          </a:bodyPr>
          <a:lstStyle/>
          <a:p>
            <a:pPr fontAlgn="base"/>
            <a:r>
              <a:rPr lang="ru-RU" sz="3200" b="1" dirty="0" smtClean="0">
                <a:latin typeface="Cambria" panose="02040503050406030204" pitchFamily="18" charset="0"/>
              </a:rPr>
              <a:t>Мониторинг.</a:t>
            </a:r>
            <a:endParaRPr lang="ru-RU" sz="3200" dirty="0">
              <a:latin typeface="Cambria" panose="02040503050406030204" pitchFamily="18" charset="0"/>
            </a:endParaRPr>
          </a:p>
          <a:p>
            <a:endParaRPr lang="ru-RU" sz="3200" dirty="0">
              <a:latin typeface="Cambria" panose="02040503050406030204" pitchFamily="18" charset="0"/>
            </a:endParaRPr>
          </a:p>
        </p:txBody>
      </p:sp>
      <p:sp>
        <p:nvSpPr>
          <p:cNvPr id="5" name="TextBox 4"/>
          <p:cNvSpPr txBox="1"/>
          <p:nvPr/>
        </p:nvSpPr>
        <p:spPr>
          <a:xfrm>
            <a:off x="467544" y="1844824"/>
            <a:ext cx="8424936" cy="4293483"/>
          </a:xfrm>
          <a:prstGeom prst="rect">
            <a:avLst/>
          </a:prstGeom>
          <a:noFill/>
        </p:spPr>
        <p:txBody>
          <a:bodyPr wrap="square" rtlCol="0">
            <a:spAutoFit/>
          </a:bodyPr>
          <a:lstStyle/>
          <a:p>
            <a:pPr indent="625475" algn="just" fontAlgn="base"/>
            <a:r>
              <a:rPr lang="ru-RU" sz="2400" b="1" dirty="0" err="1">
                <a:latin typeface="Cambria" panose="02040503050406030204" pitchFamily="18" charset="0"/>
              </a:rPr>
              <a:t>Teacher.Desmos</a:t>
            </a:r>
            <a:r>
              <a:rPr lang="ru-RU" sz="2400" dirty="0">
                <a:latin typeface="Cambria" panose="02040503050406030204" pitchFamily="18" charset="0"/>
              </a:rPr>
              <a:t> </a:t>
            </a:r>
            <a:r>
              <a:rPr lang="ru-RU" sz="2400" u="sng" dirty="0">
                <a:latin typeface="Cambria" panose="02040503050406030204" pitchFamily="18" charset="0"/>
                <a:hlinkClick r:id="rId2"/>
              </a:rPr>
              <a:t>https://teacher.desmos.com</a:t>
            </a:r>
            <a:r>
              <a:rPr lang="ru-RU" sz="2400" dirty="0">
                <a:latin typeface="Cambria" panose="02040503050406030204" pitchFamily="18" charset="0"/>
              </a:rPr>
              <a:t> </a:t>
            </a:r>
          </a:p>
          <a:p>
            <a:pPr algn="just" fontAlgn="base"/>
            <a:endParaRPr lang="ru-RU" sz="900" dirty="0" smtClean="0">
              <a:latin typeface="Cambria" panose="02040503050406030204" pitchFamily="18" charset="0"/>
            </a:endParaRPr>
          </a:p>
          <a:p>
            <a:pPr indent="360363" algn="just" fontAlgn="base"/>
            <a:r>
              <a:rPr lang="ru-RU" sz="2400" dirty="0" smtClean="0">
                <a:latin typeface="Cambria" panose="02040503050406030204" pitchFamily="18" charset="0"/>
              </a:rPr>
              <a:t>Для </a:t>
            </a:r>
            <a:r>
              <a:rPr lang="ru-RU" sz="2400" dirty="0">
                <a:latin typeface="Cambria" panose="02040503050406030204" pitchFamily="18" charset="0"/>
              </a:rPr>
              <a:t>учителей математики. </a:t>
            </a:r>
            <a:endParaRPr lang="ru-RU" sz="2400" dirty="0" smtClean="0">
              <a:latin typeface="Cambria" panose="02040503050406030204" pitchFamily="18" charset="0"/>
            </a:endParaRPr>
          </a:p>
          <a:p>
            <a:pPr indent="360363" algn="just" fontAlgn="base"/>
            <a:r>
              <a:rPr lang="ru-RU" sz="2400" dirty="0" smtClean="0">
                <a:latin typeface="Cambria" panose="02040503050406030204" pitchFamily="18" charset="0"/>
              </a:rPr>
              <a:t>Эта </a:t>
            </a:r>
            <a:r>
              <a:rPr lang="ru-RU" sz="2400" dirty="0">
                <a:latin typeface="Cambria" panose="02040503050406030204" pitchFamily="18" charset="0"/>
              </a:rPr>
              <a:t>среда подходит под все группы цифровых инструментов, о которых писалось выше: создание учебного материала, мониторинг, самопроверка, обратная связь. </a:t>
            </a:r>
            <a:endParaRPr lang="ru-RU" sz="2400" dirty="0" smtClean="0">
              <a:latin typeface="Cambria" panose="02040503050406030204" pitchFamily="18" charset="0"/>
            </a:endParaRPr>
          </a:p>
          <a:p>
            <a:pPr indent="360363" algn="just" fontAlgn="base"/>
            <a:r>
              <a:rPr lang="ru-RU" sz="2400" dirty="0" smtClean="0">
                <a:latin typeface="Cambria" panose="02040503050406030204" pitchFamily="18" charset="0"/>
              </a:rPr>
              <a:t>Учитель </a:t>
            </a:r>
            <a:r>
              <a:rPr lang="ru-RU" sz="2400" dirty="0">
                <a:latin typeface="Cambria" panose="02040503050406030204" pitchFamily="18" charset="0"/>
              </a:rPr>
              <a:t>математики разрабатывает интерактивные задания, затем предоставляет доступ для работы учащимся и следит за их деятельностью в режиме реального времени. Невероятно удобно.</a:t>
            </a:r>
          </a:p>
          <a:p>
            <a:pPr algn="just"/>
            <a:endParaRPr lang="ru-RU" sz="2400" dirty="0">
              <a:latin typeface="Cambria" panose="02040503050406030204" pitchFamily="18" charset="0"/>
            </a:endParaRPr>
          </a:p>
        </p:txBody>
      </p:sp>
    </p:spTree>
    <p:extLst>
      <p:ext uri="{BB962C8B-B14F-4D97-AF65-F5344CB8AC3E}">
        <p14:creationId xmlns:p14="http://schemas.microsoft.com/office/powerpoint/2010/main" val="199947853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95536" y="1700808"/>
            <a:ext cx="8352928" cy="5324535"/>
          </a:xfrm>
          <a:prstGeom prst="rect">
            <a:avLst/>
          </a:prstGeom>
          <a:noFill/>
        </p:spPr>
        <p:txBody>
          <a:bodyPr wrap="square" rtlCol="0">
            <a:spAutoFit/>
          </a:bodyPr>
          <a:lstStyle/>
          <a:p>
            <a:pPr indent="722313" algn="just" fontAlgn="base"/>
            <a:r>
              <a:rPr lang="ru-RU" sz="2000" b="1" dirty="0" err="1">
                <a:latin typeface="Cambria" panose="02040503050406030204" pitchFamily="18" charset="0"/>
              </a:rPr>
              <a:t>Formative</a:t>
            </a:r>
            <a:r>
              <a:rPr lang="ru-RU" sz="2000" dirty="0">
                <a:latin typeface="Cambria" panose="02040503050406030204" pitchFamily="18" charset="0"/>
              </a:rPr>
              <a:t> </a:t>
            </a:r>
            <a:r>
              <a:rPr lang="ru-RU" sz="2000" u="sng" dirty="0">
                <a:latin typeface="Cambria" panose="02040503050406030204" pitchFamily="18" charset="0"/>
                <a:hlinkClick r:id="rId2"/>
              </a:rPr>
              <a:t>https://goformative.com</a:t>
            </a:r>
            <a:r>
              <a:rPr lang="ru-RU" sz="2000" dirty="0">
                <a:latin typeface="Cambria" panose="02040503050406030204" pitchFamily="18" charset="0"/>
              </a:rPr>
              <a:t> </a:t>
            </a:r>
          </a:p>
          <a:p>
            <a:pPr indent="360363" algn="just" fontAlgn="base"/>
            <a:r>
              <a:rPr lang="ru-RU" sz="2000" dirty="0" err="1">
                <a:latin typeface="Cambria" panose="02040503050406030204" pitchFamily="18" charset="0"/>
              </a:rPr>
              <a:t>Formative</a:t>
            </a:r>
            <a:r>
              <a:rPr lang="ru-RU" sz="2000" dirty="0">
                <a:latin typeface="Cambria" panose="02040503050406030204" pitchFamily="18" charset="0"/>
              </a:rPr>
              <a:t> — инструмент формирующего оценивания, который позволяет в режиме реального времени отслеживать процесс работы учащихся, в любой момент комментировать их работы и оставлять конструктивную обратную связь.</a:t>
            </a:r>
          </a:p>
          <a:p>
            <a:pPr indent="360363" algn="just" fontAlgn="base"/>
            <a:endParaRPr lang="ru-RU" sz="800" dirty="0" smtClean="0">
              <a:latin typeface="Cambria" panose="02040503050406030204" pitchFamily="18" charset="0"/>
            </a:endParaRPr>
          </a:p>
          <a:p>
            <a:pPr indent="360363" algn="just" fontAlgn="base"/>
            <a:r>
              <a:rPr lang="ru-RU" sz="2000" dirty="0" smtClean="0">
                <a:latin typeface="Cambria" panose="02040503050406030204" pitchFamily="18" charset="0"/>
              </a:rPr>
              <a:t>При </a:t>
            </a:r>
            <a:r>
              <a:rPr lang="ru-RU" sz="2000" dirty="0">
                <a:latin typeface="Cambria" panose="02040503050406030204" pitchFamily="18" charset="0"/>
              </a:rPr>
              <a:t>помощи этого инструмента педагог может создать учебный материал, который может </a:t>
            </a:r>
            <a:r>
              <a:rPr lang="ru-RU" sz="2000" dirty="0" smtClean="0">
                <a:latin typeface="Cambria" panose="02040503050406030204" pitchFamily="18" charset="0"/>
              </a:rPr>
              <a:t>содержать :</a:t>
            </a:r>
          </a:p>
          <a:p>
            <a:pPr marL="342900" indent="-342900" algn="just" fontAlgn="base">
              <a:buFont typeface="Wingdings" panose="05000000000000000000" pitchFamily="2" charset="2"/>
              <a:buChar char="Ø"/>
            </a:pPr>
            <a:r>
              <a:rPr lang="ru-RU" sz="2000" dirty="0" smtClean="0">
                <a:latin typeface="Cambria" panose="02040503050406030204" pitchFamily="18" charset="0"/>
              </a:rPr>
              <a:t>контент </a:t>
            </a:r>
            <a:r>
              <a:rPr lang="ru-RU" sz="2000" dirty="0">
                <a:latin typeface="Cambria" panose="02040503050406030204" pitchFamily="18" charset="0"/>
              </a:rPr>
              <a:t>(картинка, текст, белая доска, видео и встроенный код </a:t>
            </a:r>
            <a:r>
              <a:rPr lang="ru-RU" sz="2000" dirty="0" err="1">
                <a:latin typeface="Cambria" panose="02040503050406030204" pitchFamily="18" charset="0"/>
              </a:rPr>
              <a:t>embed</a:t>
            </a:r>
            <a:r>
              <a:rPr lang="ru-RU" sz="2000" dirty="0" smtClean="0">
                <a:latin typeface="Cambria" panose="02040503050406030204" pitchFamily="18" charset="0"/>
              </a:rPr>
              <a:t>);</a:t>
            </a:r>
          </a:p>
          <a:p>
            <a:pPr marL="342900" indent="-342900" algn="just" fontAlgn="base">
              <a:buFont typeface="Wingdings" panose="05000000000000000000" pitchFamily="2" charset="2"/>
              <a:buChar char="Ø"/>
            </a:pPr>
            <a:r>
              <a:rPr lang="ru-RU" sz="2000" dirty="0" smtClean="0">
                <a:latin typeface="Cambria" panose="02040503050406030204" pitchFamily="18" charset="0"/>
              </a:rPr>
              <a:t>задание </a:t>
            </a:r>
            <a:r>
              <a:rPr lang="ru-RU" sz="2000" dirty="0">
                <a:latin typeface="Cambria" panose="02040503050406030204" pitchFamily="18" charset="0"/>
              </a:rPr>
              <a:t>(викторина, добавление короткого ответа, добавление полного ответа, демонстрация своей работы, вопрос с выбором нескольких правильных ответов, истина/ложь</a:t>
            </a:r>
            <a:r>
              <a:rPr lang="ru-RU" sz="2000" dirty="0" smtClean="0">
                <a:latin typeface="Cambria" panose="02040503050406030204" pitchFamily="18" charset="0"/>
              </a:rPr>
              <a:t>);</a:t>
            </a:r>
          </a:p>
          <a:p>
            <a:pPr marL="342900" indent="-342900" algn="just" fontAlgn="base">
              <a:buFont typeface="Wingdings" panose="05000000000000000000" pitchFamily="2" charset="2"/>
              <a:buChar char="Ø"/>
            </a:pPr>
            <a:r>
              <a:rPr lang="ru-RU" sz="2000" dirty="0" smtClean="0">
                <a:latin typeface="Cambria" panose="02040503050406030204" pitchFamily="18" charset="0"/>
              </a:rPr>
              <a:t>дополнительные </a:t>
            </a:r>
            <a:r>
              <a:rPr lang="ru-RU" sz="2000" dirty="0">
                <a:latin typeface="Cambria" panose="02040503050406030204" pitchFamily="18" charset="0"/>
              </a:rPr>
              <a:t>вопросы (добавить </a:t>
            </a:r>
            <a:r>
              <a:rPr lang="ru-RU" sz="2000" dirty="0" err="1">
                <a:latin typeface="Cambria" panose="02040503050406030204" pitchFamily="18" charset="0"/>
              </a:rPr>
              <a:t>аудиоответ</a:t>
            </a:r>
            <a:r>
              <a:rPr lang="ru-RU" sz="2000" dirty="0">
                <a:latin typeface="Cambria" panose="02040503050406030204" pitchFamily="18" charset="0"/>
              </a:rPr>
              <a:t>, классификация и установить последовательность), но это опция работает только в платной версии. </a:t>
            </a:r>
          </a:p>
          <a:p>
            <a:pPr algn="just"/>
            <a:endParaRPr lang="ru-RU" sz="2000" dirty="0">
              <a:latin typeface="Cambria" panose="02040503050406030204" pitchFamily="18" charset="0"/>
            </a:endParaRPr>
          </a:p>
        </p:txBody>
      </p:sp>
      <p:sp>
        <p:nvSpPr>
          <p:cNvPr id="5" name="TextBox 4"/>
          <p:cNvSpPr txBox="1"/>
          <p:nvPr/>
        </p:nvSpPr>
        <p:spPr>
          <a:xfrm>
            <a:off x="755576" y="332656"/>
            <a:ext cx="3528392" cy="1077218"/>
          </a:xfrm>
          <a:prstGeom prst="rect">
            <a:avLst/>
          </a:prstGeom>
          <a:noFill/>
        </p:spPr>
        <p:txBody>
          <a:bodyPr wrap="square" rtlCol="0">
            <a:spAutoFit/>
          </a:bodyPr>
          <a:lstStyle/>
          <a:p>
            <a:pPr fontAlgn="base"/>
            <a:r>
              <a:rPr lang="ru-RU" sz="3200" b="1" dirty="0" smtClean="0">
                <a:latin typeface="Cambria" panose="02040503050406030204" pitchFamily="18" charset="0"/>
              </a:rPr>
              <a:t>Мониторинг.</a:t>
            </a:r>
            <a:endParaRPr lang="ru-RU" sz="3200" dirty="0">
              <a:latin typeface="Cambria" panose="02040503050406030204" pitchFamily="18" charset="0"/>
            </a:endParaRPr>
          </a:p>
          <a:p>
            <a:endParaRPr lang="ru-RU" sz="3200" dirty="0">
              <a:latin typeface="Cambria" panose="02040503050406030204" pitchFamily="18" charset="0"/>
            </a:endParaRPr>
          </a:p>
        </p:txBody>
      </p:sp>
    </p:spTree>
    <p:extLst>
      <p:ext uri="{BB962C8B-B14F-4D97-AF65-F5344CB8AC3E}">
        <p14:creationId xmlns:p14="http://schemas.microsoft.com/office/powerpoint/2010/main" val="92413172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23528" y="1700808"/>
            <a:ext cx="8411580" cy="3354765"/>
          </a:xfrm>
          <a:prstGeom prst="rect">
            <a:avLst/>
          </a:prstGeom>
          <a:noFill/>
        </p:spPr>
        <p:txBody>
          <a:bodyPr wrap="square" rtlCol="0">
            <a:spAutoFit/>
          </a:bodyPr>
          <a:lstStyle/>
          <a:p>
            <a:pPr indent="541338" algn="just" fontAlgn="base"/>
            <a:r>
              <a:rPr lang="ru-RU" sz="2800" b="1" dirty="0" err="1">
                <a:latin typeface="Cambria" panose="02040503050406030204" pitchFamily="18" charset="0"/>
              </a:rPr>
              <a:t>Wizer</a:t>
            </a:r>
            <a:r>
              <a:rPr lang="ru-RU" sz="2800" dirty="0">
                <a:latin typeface="Cambria" panose="02040503050406030204" pitchFamily="18" charset="0"/>
              </a:rPr>
              <a:t> </a:t>
            </a:r>
            <a:r>
              <a:rPr lang="ru-RU" sz="2800" u="sng" dirty="0">
                <a:latin typeface="Cambria" panose="02040503050406030204" pitchFamily="18" charset="0"/>
                <a:hlinkClick r:id="rId2"/>
              </a:rPr>
              <a:t>http://app.wizer.me</a:t>
            </a:r>
            <a:r>
              <a:rPr lang="ru-RU" sz="2800" dirty="0">
                <a:latin typeface="Cambria" panose="02040503050406030204" pitchFamily="18" charset="0"/>
              </a:rPr>
              <a:t> </a:t>
            </a:r>
          </a:p>
          <a:p>
            <a:pPr algn="just" fontAlgn="base"/>
            <a:endParaRPr lang="ru-RU" sz="800" dirty="0" smtClean="0">
              <a:latin typeface="Cambria" panose="02040503050406030204" pitchFamily="18" charset="0"/>
            </a:endParaRPr>
          </a:p>
          <a:p>
            <a:pPr algn="just" fontAlgn="base"/>
            <a:endParaRPr lang="ru-RU" sz="800" dirty="0" smtClean="0">
              <a:latin typeface="Cambria" panose="02040503050406030204" pitchFamily="18" charset="0"/>
            </a:endParaRPr>
          </a:p>
          <a:p>
            <a:pPr indent="360363" algn="just" fontAlgn="base"/>
            <a:r>
              <a:rPr lang="ru-RU" sz="2800" dirty="0" smtClean="0">
                <a:latin typeface="Cambria" panose="02040503050406030204" pitchFamily="18" charset="0"/>
              </a:rPr>
              <a:t>С </a:t>
            </a:r>
            <a:r>
              <a:rPr lang="ru-RU" sz="2800" dirty="0">
                <a:latin typeface="Cambria" panose="02040503050406030204" pitchFamily="18" charset="0"/>
              </a:rPr>
              <a:t>помощью </a:t>
            </a:r>
            <a:r>
              <a:rPr lang="ru-RU" sz="2800" dirty="0" err="1">
                <a:latin typeface="Cambria" panose="02040503050406030204" pitchFamily="18" charset="0"/>
              </a:rPr>
              <a:t>Wizer</a:t>
            </a:r>
            <a:r>
              <a:rPr lang="ru-RU" sz="2800" dirty="0">
                <a:latin typeface="Cambria" panose="02040503050406030204" pitchFamily="18" charset="0"/>
              </a:rPr>
              <a:t> вы создаете невероятно красивые по дизайну рабочие листы, которые содержат интерактивные задания и позволяют педагогу быстро предоставлять учащимся обратную связь. </a:t>
            </a:r>
          </a:p>
          <a:p>
            <a:pPr algn="just"/>
            <a:endParaRPr lang="ru-RU" sz="2800" dirty="0">
              <a:latin typeface="Cambria" panose="02040503050406030204" pitchFamily="18" charset="0"/>
            </a:endParaRPr>
          </a:p>
        </p:txBody>
      </p:sp>
      <p:sp>
        <p:nvSpPr>
          <p:cNvPr id="5" name="TextBox 4"/>
          <p:cNvSpPr txBox="1"/>
          <p:nvPr/>
        </p:nvSpPr>
        <p:spPr>
          <a:xfrm>
            <a:off x="755576" y="332656"/>
            <a:ext cx="3528392" cy="1077218"/>
          </a:xfrm>
          <a:prstGeom prst="rect">
            <a:avLst/>
          </a:prstGeom>
          <a:noFill/>
        </p:spPr>
        <p:txBody>
          <a:bodyPr wrap="square" rtlCol="0">
            <a:spAutoFit/>
          </a:bodyPr>
          <a:lstStyle/>
          <a:p>
            <a:pPr fontAlgn="base"/>
            <a:r>
              <a:rPr lang="ru-RU" sz="3200" b="1" dirty="0" smtClean="0">
                <a:latin typeface="Cambria" panose="02040503050406030204" pitchFamily="18" charset="0"/>
              </a:rPr>
              <a:t>Мониторинг.</a:t>
            </a:r>
            <a:endParaRPr lang="ru-RU" sz="3200" dirty="0">
              <a:latin typeface="Cambria" panose="02040503050406030204" pitchFamily="18" charset="0"/>
            </a:endParaRPr>
          </a:p>
          <a:p>
            <a:endParaRPr lang="ru-RU" sz="3200" dirty="0">
              <a:latin typeface="Cambria" panose="02040503050406030204" pitchFamily="18" charset="0"/>
            </a:endParaRPr>
          </a:p>
        </p:txBody>
      </p:sp>
      <p:pic>
        <p:nvPicPr>
          <p:cNvPr id="9218" name="Picture 2" descr="Дистанционное обучение » ФГАОУ ДПО «ИПК ТЭК»"/>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1880" y="4437112"/>
            <a:ext cx="2688332" cy="2133597"/>
          </a:xfrm>
          <a:prstGeom prst="roundRect">
            <a:avLst>
              <a:gd name="adj" fmla="val 8594"/>
            </a:avLst>
          </a:prstGeom>
          <a:solidFill>
            <a:srgbClr val="FFFFFF">
              <a:shade val="85000"/>
            </a:srgbClr>
          </a:solidFill>
          <a:ln>
            <a:noFill/>
          </a:ln>
          <a:effectLst/>
          <a:extLst/>
        </p:spPr>
      </p:pic>
    </p:spTree>
    <p:extLst>
      <p:ext uri="{BB962C8B-B14F-4D97-AF65-F5344CB8AC3E}">
        <p14:creationId xmlns:p14="http://schemas.microsoft.com/office/powerpoint/2010/main" val="54721612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23528" y="0"/>
            <a:ext cx="8640959" cy="1569660"/>
          </a:xfrm>
          <a:prstGeom prst="rect">
            <a:avLst/>
          </a:prstGeom>
          <a:noFill/>
        </p:spPr>
        <p:txBody>
          <a:bodyPr wrap="square" rtlCol="0">
            <a:spAutoFit/>
          </a:bodyPr>
          <a:lstStyle/>
          <a:p>
            <a:pPr fontAlgn="base"/>
            <a:r>
              <a:rPr lang="ru-RU" sz="2400" b="1" dirty="0">
                <a:latin typeface="Cambria" panose="02040503050406030204" pitchFamily="18" charset="0"/>
              </a:rPr>
              <a:t>Обратная связь.</a:t>
            </a:r>
          </a:p>
          <a:p>
            <a:pPr fontAlgn="base"/>
            <a:r>
              <a:rPr lang="ru-RU" sz="2400" dirty="0">
                <a:latin typeface="Cambria" panose="02040503050406030204" pitchFamily="18" charset="0"/>
              </a:rPr>
              <a:t>Сервисы, при помощи которых вы получаете обратную связь от ваших учащихся.</a:t>
            </a:r>
          </a:p>
          <a:p>
            <a:endParaRPr lang="ru-RU" sz="2400" dirty="0">
              <a:latin typeface="Cambria" panose="02040503050406030204" pitchFamily="18" charset="0"/>
            </a:endParaRPr>
          </a:p>
        </p:txBody>
      </p:sp>
      <p:sp>
        <p:nvSpPr>
          <p:cNvPr id="5" name="TextBox 4"/>
          <p:cNvSpPr txBox="1"/>
          <p:nvPr/>
        </p:nvSpPr>
        <p:spPr>
          <a:xfrm>
            <a:off x="575555" y="2060848"/>
            <a:ext cx="8136904" cy="3785652"/>
          </a:xfrm>
          <a:prstGeom prst="rect">
            <a:avLst/>
          </a:prstGeom>
          <a:noFill/>
        </p:spPr>
        <p:txBody>
          <a:bodyPr wrap="square" rtlCol="0">
            <a:spAutoFit/>
          </a:bodyPr>
          <a:lstStyle/>
          <a:p>
            <a:pPr indent="360363" algn="just" fontAlgn="base"/>
            <a:r>
              <a:rPr lang="ru-RU" sz="2400" b="1" dirty="0" err="1">
                <a:latin typeface="Cambria" panose="02040503050406030204" pitchFamily="18" charset="0"/>
              </a:rPr>
              <a:t>Direct</a:t>
            </a:r>
            <a:r>
              <a:rPr lang="ru-RU" sz="2400" b="1" dirty="0">
                <a:latin typeface="Cambria" panose="02040503050406030204" pitchFamily="18" charset="0"/>
              </a:rPr>
              <a:t> </a:t>
            </a:r>
            <a:r>
              <a:rPr lang="ru-RU" sz="2400" b="1" dirty="0" err="1">
                <a:latin typeface="Cambria" panose="02040503050406030204" pitchFamily="18" charset="0"/>
              </a:rPr>
              <a:t>Poll</a:t>
            </a:r>
            <a:r>
              <a:rPr lang="ru-RU" sz="2400" dirty="0">
                <a:latin typeface="Cambria" panose="02040503050406030204" pitchFamily="18" charset="0"/>
              </a:rPr>
              <a:t> https://strawpoll.de</a:t>
            </a:r>
          </a:p>
          <a:p>
            <a:pPr indent="360363" algn="just" fontAlgn="base"/>
            <a:r>
              <a:rPr lang="ru-RU" sz="2400" dirty="0">
                <a:latin typeface="Cambria" panose="02040503050406030204" pitchFamily="18" charset="0"/>
              </a:rPr>
              <a:t>В этом сервисе можно создать опрос в считанные секунды.  Используйте его для получения обратной связи от учащихся. Вопросы могут быть рефлексивные, учебные или созданы с целью проведения голосования.</a:t>
            </a:r>
          </a:p>
          <a:p>
            <a:pPr indent="360363" algn="just" fontAlgn="base"/>
            <a:endParaRPr lang="ru-RU" sz="2400" b="1" dirty="0" smtClean="0">
              <a:latin typeface="Cambria" panose="02040503050406030204" pitchFamily="18" charset="0"/>
            </a:endParaRPr>
          </a:p>
          <a:p>
            <a:pPr indent="360363" algn="just" fontAlgn="base"/>
            <a:r>
              <a:rPr lang="ru-RU" sz="2400" b="1" dirty="0" smtClean="0">
                <a:latin typeface="Cambria" panose="02040503050406030204" pitchFamily="18" charset="0"/>
              </a:rPr>
              <a:t>Google</a:t>
            </a:r>
            <a:r>
              <a:rPr lang="ru-RU" sz="2400" dirty="0">
                <a:latin typeface="Cambria" panose="02040503050406030204" pitchFamily="18" charset="0"/>
              </a:rPr>
              <a:t> </a:t>
            </a:r>
            <a:r>
              <a:rPr lang="ru-RU" sz="2400" b="1" dirty="0" err="1">
                <a:latin typeface="Cambria" panose="02040503050406030204" pitchFamily="18" charset="0"/>
              </a:rPr>
              <a:t>Form</a:t>
            </a:r>
            <a:endParaRPr lang="ru-RU" sz="2400" dirty="0">
              <a:latin typeface="Cambria" panose="02040503050406030204" pitchFamily="18" charset="0"/>
            </a:endParaRPr>
          </a:p>
          <a:p>
            <a:pPr indent="360363" algn="just" fontAlgn="base"/>
            <a:r>
              <a:rPr lang="ru-RU" sz="2400" dirty="0">
                <a:latin typeface="Cambria" panose="02040503050406030204" pitchFamily="18" charset="0"/>
              </a:rPr>
              <a:t>С помощью форм можно создать учебный тест, форму обратной связи и анкету. </a:t>
            </a:r>
          </a:p>
          <a:p>
            <a:pPr algn="just"/>
            <a:endParaRPr lang="ru-RU" sz="2400" dirty="0">
              <a:latin typeface="Cambria" panose="02040503050406030204" pitchFamily="18" charset="0"/>
            </a:endParaRPr>
          </a:p>
        </p:txBody>
      </p:sp>
    </p:spTree>
    <p:extLst>
      <p:ext uri="{BB962C8B-B14F-4D97-AF65-F5344CB8AC3E}">
        <p14:creationId xmlns:p14="http://schemas.microsoft.com/office/powerpoint/2010/main" val="255269172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67544" y="1772816"/>
            <a:ext cx="8064896" cy="4154984"/>
          </a:xfrm>
          <a:prstGeom prst="rect">
            <a:avLst/>
          </a:prstGeom>
          <a:noFill/>
        </p:spPr>
        <p:txBody>
          <a:bodyPr wrap="square" rtlCol="0">
            <a:spAutoFit/>
          </a:bodyPr>
          <a:lstStyle/>
          <a:p>
            <a:pPr indent="541338" algn="just" fontAlgn="base"/>
            <a:r>
              <a:rPr lang="ru-RU" sz="2400" b="1" dirty="0" err="1">
                <a:latin typeface="Cambria" panose="02040503050406030204" pitchFamily="18" charset="0"/>
              </a:rPr>
              <a:t>Quizizz</a:t>
            </a:r>
            <a:r>
              <a:rPr lang="ru-RU" sz="2400" dirty="0">
                <a:latin typeface="Cambria" panose="02040503050406030204" pitchFamily="18" charset="0"/>
              </a:rPr>
              <a:t> </a:t>
            </a:r>
            <a:r>
              <a:rPr lang="ru-RU" sz="2400" u="sng" dirty="0">
                <a:latin typeface="Cambria" panose="02040503050406030204" pitchFamily="18" charset="0"/>
                <a:hlinkClick r:id="rId2"/>
              </a:rPr>
              <a:t>http://quizizz.com</a:t>
            </a:r>
            <a:endParaRPr lang="ru-RU" sz="2400" dirty="0">
              <a:latin typeface="Cambria" panose="02040503050406030204" pitchFamily="18" charset="0"/>
            </a:endParaRPr>
          </a:p>
          <a:p>
            <a:pPr indent="360363" algn="just" fontAlgn="base"/>
            <a:r>
              <a:rPr lang="ru-RU" sz="2400" dirty="0">
                <a:latin typeface="Cambria" panose="02040503050406030204" pitchFamily="18" charset="0"/>
              </a:rPr>
              <a:t>Сервис для создания викторин. Учащиеся проходят викторину, а педагог видит статистику по каждому обучающемуся.</a:t>
            </a:r>
          </a:p>
          <a:p>
            <a:pPr indent="541338" algn="just" fontAlgn="base"/>
            <a:endParaRPr lang="ru-RU" sz="2400" b="1" dirty="0" smtClean="0">
              <a:latin typeface="Cambria" panose="02040503050406030204" pitchFamily="18" charset="0"/>
            </a:endParaRPr>
          </a:p>
          <a:p>
            <a:pPr indent="541338" algn="just" fontAlgn="base"/>
            <a:r>
              <a:rPr lang="ru-RU" sz="2400" b="1" dirty="0" err="1" smtClean="0">
                <a:latin typeface="Cambria" panose="02040503050406030204" pitchFamily="18" charset="0"/>
              </a:rPr>
              <a:t>Kahoot</a:t>
            </a:r>
            <a:endParaRPr lang="ru-RU" sz="2400" dirty="0">
              <a:latin typeface="Cambria" panose="02040503050406030204" pitchFamily="18" charset="0"/>
            </a:endParaRPr>
          </a:p>
          <a:p>
            <a:pPr indent="360363" algn="just" fontAlgn="base"/>
            <a:r>
              <a:rPr lang="ru-RU" sz="2400" dirty="0">
                <a:latin typeface="Cambria" panose="02040503050406030204" pitchFamily="18" charset="0"/>
              </a:rPr>
              <a:t>При помощи </a:t>
            </a:r>
            <a:r>
              <a:rPr lang="ru-RU" sz="2400" dirty="0" err="1">
                <a:latin typeface="Cambria" panose="02040503050406030204" pitchFamily="18" charset="0"/>
              </a:rPr>
              <a:t>Kahoot</a:t>
            </a:r>
            <a:r>
              <a:rPr lang="ru-RU" sz="2400" dirty="0">
                <a:latin typeface="Cambria" panose="02040503050406030204" pitchFamily="18" charset="0"/>
              </a:rPr>
              <a:t> тоже создаются викторины. В связи с карантином разработчики предложили функции пакета Премиум использовать бесплатно. Обязательно попробуйте их. </a:t>
            </a:r>
          </a:p>
          <a:p>
            <a:pPr algn="just"/>
            <a:endParaRPr lang="ru-RU" sz="2400" dirty="0">
              <a:latin typeface="Cambria" panose="02040503050406030204" pitchFamily="18" charset="0"/>
            </a:endParaRPr>
          </a:p>
        </p:txBody>
      </p:sp>
      <p:sp>
        <p:nvSpPr>
          <p:cNvPr id="5" name="TextBox 4"/>
          <p:cNvSpPr txBox="1"/>
          <p:nvPr/>
        </p:nvSpPr>
        <p:spPr>
          <a:xfrm>
            <a:off x="323528" y="0"/>
            <a:ext cx="8640959" cy="1569660"/>
          </a:xfrm>
          <a:prstGeom prst="rect">
            <a:avLst/>
          </a:prstGeom>
          <a:noFill/>
        </p:spPr>
        <p:txBody>
          <a:bodyPr wrap="square" rtlCol="0">
            <a:spAutoFit/>
          </a:bodyPr>
          <a:lstStyle/>
          <a:p>
            <a:pPr fontAlgn="base"/>
            <a:r>
              <a:rPr lang="ru-RU" sz="2400" b="1" dirty="0">
                <a:latin typeface="Cambria" panose="02040503050406030204" pitchFamily="18" charset="0"/>
              </a:rPr>
              <a:t>Обратная связь.</a:t>
            </a:r>
          </a:p>
          <a:p>
            <a:pPr fontAlgn="base"/>
            <a:r>
              <a:rPr lang="ru-RU" sz="2400" dirty="0">
                <a:latin typeface="Cambria" panose="02040503050406030204" pitchFamily="18" charset="0"/>
              </a:rPr>
              <a:t>Сервисы, при помощи которых вы получаете обратную связь от ваших учащихся.</a:t>
            </a:r>
          </a:p>
          <a:p>
            <a:endParaRPr lang="ru-RU" sz="2400" dirty="0">
              <a:latin typeface="Cambria" panose="02040503050406030204" pitchFamily="18" charset="0"/>
            </a:endParaRPr>
          </a:p>
        </p:txBody>
      </p:sp>
    </p:spTree>
    <p:extLst>
      <p:ext uri="{BB962C8B-B14F-4D97-AF65-F5344CB8AC3E}">
        <p14:creationId xmlns:p14="http://schemas.microsoft.com/office/powerpoint/2010/main" val="130847314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1520" y="0"/>
            <a:ext cx="8712968" cy="1631216"/>
          </a:xfrm>
          <a:prstGeom prst="rect">
            <a:avLst/>
          </a:prstGeom>
          <a:noFill/>
        </p:spPr>
        <p:txBody>
          <a:bodyPr wrap="square" rtlCol="0">
            <a:spAutoFit/>
          </a:bodyPr>
          <a:lstStyle/>
          <a:p>
            <a:pPr fontAlgn="base"/>
            <a:r>
              <a:rPr lang="ru-RU" sz="2000" b="1" dirty="0">
                <a:latin typeface="Cambria" panose="02040503050406030204" pitchFamily="18" charset="0"/>
              </a:rPr>
              <a:t>Платформы для обучения</a:t>
            </a:r>
          </a:p>
          <a:p>
            <a:pPr fontAlgn="base"/>
            <a:r>
              <a:rPr lang="ru-RU" sz="2000" dirty="0">
                <a:latin typeface="Cambria" panose="02040503050406030204" pitchFamily="18" charset="0"/>
              </a:rPr>
              <a:t>Через эти платформы удобно выстраивать учебный процесс: размещать учебные материалы, проводить обсуждение, получать и предоставлять обратную связь.</a:t>
            </a:r>
          </a:p>
          <a:p>
            <a:endParaRPr lang="ru-RU" sz="2000" dirty="0">
              <a:latin typeface="Cambria" panose="02040503050406030204" pitchFamily="18" charset="0"/>
            </a:endParaRPr>
          </a:p>
        </p:txBody>
      </p:sp>
      <p:sp>
        <p:nvSpPr>
          <p:cNvPr id="5" name="TextBox 4"/>
          <p:cNvSpPr txBox="1"/>
          <p:nvPr/>
        </p:nvSpPr>
        <p:spPr>
          <a:xfrm>
            <a:off x="395536" y="2060848"/>
            <a:ext cx="8424936" cy="4031873"/>
          </a:xfrm>
          <a:prstGeom prst="rect">
            <a:avLst/>
          </a:prstGeom>
          <a:noFill/>
        </p:spPr>
        <p:txBody>
          <a:bodyPr wrap="square" rtlCol="0">
            <a:spAutoFit/>
          </a:bodyPr>
          <a:lstStyle/>
          <a:p>
            <a:pPr algn="just" fontAlgn="base"/>
            <a:r>
              <a:rPr lang="en-US" sz="2400" b="1" dirty="0">
                <a:latin typeface="Cambria" panose="02040503050406030204" pitchFamily="18" charset="0"/>
              </a:rPr>
              <a:t>Google Classroom </a:t>
            </a:r>
            <a:r>
              <a:rPr lang="en-US" sz="2400" u="sng" dirty="0">
                <a:latin typeface="Cambria" panose="02040503050406030204" pitchFamily="18" charset="0"/>
                <a:hlinkClick r:id="rId2"/>
              </a:rPr>
              <a:t>https://classroom.google.com/</a:t>
            </a:r>
            <a:endParaRPr lang="ru-RU" sz="2400" dirty="0">
              <a:latin typeface="Cambria" panose="02040503050406030204" pitchFamily="18" charset="0"/>
            </a:endParaRPr>
          </a:p>
          <a:p>
            <a:pPr algn="just" fontAlgn="base"/>
            <a:endParaRPr lang="ru-RU" sz="1000" b="1" dirty="0" smtClean="0">
              <a:latin typeface="Cambria" panose="02040503050406030204" pitchFamily="18" charset="0"/>
            </a:endParaRPr>
          </a:p>
          <a:p>
            <a:pPr algn="just" fontAlgn="base"/>
            <a:r>
              <a:rPr lang="en-US" sz="2400" b="1" dirty="0" smtClean="0">
                <a:latin typeface="Cambria" panose="02040503050406030204" pitchFamily="18" charset="0"/>
              </a:rPr>
              <a:t>Google </a:t>
            </a:r>
            <a:r>
              <a:rPr lang="en-US" sz="2400" b="1" dirty="0">
                <a:latin typeface="Cambria" panose="02040503050406030204" pitchFamily="18" charset="0"/>
              </a:rPr>
              <a:t>Sites</a:t>
            </a:r>
            <a:r>
              <a:rPr lang="en-US" sz="2400" dirty="0">
                <a:latin typeface="Cambria" panose="02040503050406030204" pitchFamily="18" charset="0"/>
              </a:rPr>
              <a:t> </a:t>
            </a:r>
            <a:r>
              <a:rPr lang="en-US" sz="2400" u="sng" dirty="0">
                <a:latin typeface="Cambria" panose="02040503050406030204" pitchFamily="18" charset="0"/>
                <a:hlinkClick r:id="rId3"/>
              </a:rPr>
              <a:t>https://sites.google.com/</a:t>
            </a:r>
            <a:endParaRPr lang="ru-RU" sz="2400" dirty="0">
              <a:latin typeface="Cambria" panose="02040503050406030204" pitchFamily="18" charset="0"/>
            </a:endParaRPr>
          </a:p>
          <a:p>
            <a:pPr algn="just" fontAlgn="base"/>
            <a:endParaRPr lang="ru-RU" sz="1000" b="1" dirty="0" smtClean="0">
              <a:latin typeface="Cambria" panose="02040503050406030204" pitchFamily="18" charset="0"/>
            </a:endParaRPr>
          </a:p>
          <a:p>
            <a:pPr algn="just" fontAlgn="base"/>
            <a:r>
              <a:rPr lang="ru-RU" sz="2400" b="1" dirty="0" smtClean="0">
                <a:latin typeface="Cambria" panose="02040503050406030204" pitchFamily="18" charset="0"/>
              </a:rPr>
              <a:t>Блог</a:t>
            </a:r>
            <a:endParaRPr lang="ru-RU" sz="2400" dirty="0">
              <a:latin typeface="Cambria" panose="02040503050406030204" pitchFamily="18" charset="0"/>
            </a:endParaRPr>
          </a:p>
          <a:p>
            <a:pPr algn="just" fontAlgn="base"/>
            <a:endParaRPr lang="ru-RU" sz="1000" dirty="0" smtClean="0">
              <a:latin typeface="Cambria" panose="02040503050406030204" pitchFamily="18" charset="0"/>
            </a:endParaRPr>
          </a:p>
          <a:p>
            <a:pPr algn="just" fontAlgn="base"/>
            <a:r>
              <a:rPr lang="ru-RU" sz="2400" dirty="0" smtClean="0">
                <a:latin typeface="Cambria" panose="02040503050406030204" pitchFamily="18" charset="0"/>
              </a:rPr>
              <a:t>Используйте </a:t>
            </a:r>
            <a:r>
              <a:rPr lang="ru-RU" sz="2400" dirty="0">
                <a:latin typeface="Cambria" panose="02040503050406030204" pitchFamily="18" charset="0"/>
              </a:rPr>
              <a:t>любую платформу, которая удобна для вас.</a:t>
            </a:r>
          </a:p>
          <a:p>
            <a:pPr algn="just" fontAlgn="base"/>
            <a:endParaRPr lang="ru-RU" sz="1000" b="1" dirty="0" smtClean="0">
              <a:latin typeface="Cambria" panose="02040503050406030204" pitchFamily="18" charset="0"/>
            </a:endParaRPr>
          </a:p>
          <a:p>
            <a:pPr algn="just" fontAlgn="base"/>
            <a:r>
              <a:rPr lang="ru-RU" sz="2400" b="1" dirty="0" smtClean="0">
                <a:latin typeface="Cambria" panose="02040503050406030204" pitchFamily="18" charset="0"/>
              </a:rPr>
              <a:t>Закрытая </a:t>
            </a:r>
            <a:r>
              <a:rPr lang="ru-RU" sz="2400" b="1" dirty="0">
                <a:latin typeface="Cambria" panose="02040503050406030204" pitchFamily="18" charset="0"/>
              </a:rPr>
              <a:t>группа в социальных </a:t>
            </a:r>
            <a:r>
              <a:rPr lang="ru-RU" sz="2400" b="1" dirty="0" smtClean="0">
                <a:latin typeface="Cambria" panose="02040503050406030204" pitchFamily="18" charset="0"/>
              </a:rPr>
              <a:t>сетях.</a:t>
            </a:r>
            <a:endParaRPr lang="ru-RU" sz="2400" dirty="0">
              <a:latin typeface="Cambria" panose="02040503050406030204" pitchFamily="18" charset="0"/>
            </a:endParaRPr>
          </a:p>
          <a:p>
            <a:pPr algn="just" fontAlgn="base"/>
            <a:r>
              <a:rPr lang="ru-RU" sz="2400" dirty="0">
                <a:latin typeface="Cambria" panose="02040503050406030204" pitchFamily="18" charset="0"/>
              </a:rPr>
              <a:t>Например, </a:t>
            </a:r>
            <a:r>
              <a:rPr lang="ru-RU" sz="2400" dirty="0" err="1">
                <a:latin typeface="Cambria" panose="02040503050406030204" pitchFamily="18" charset="0"/>
              </a:rPr>
              <a:t>facebook</a:t>
            </a:r>
            <a:r>
              <a:rPr lang="ru-RU" sz="2400" dirty="0">
                <a:latin typeface="Cambria" panose="02040503050406030204" pitchFamily="18" charset="0"/>
              </a:rPr>
              <a:t> группа, доступ к которой есть у всей группы. Удобно быть на связи с обучающимися и можно проводить онлайн-занятия.</a:t>
            </a:r>
          </a:p>
          <a:p>
            <a:pPr algn="just"/>
            <a:endParaRPr lang="ru-RU" sz="2400" dirty="0">
              <a:latin typeface="Cambria" panose="02040503050406030204" pitchFamily="18" charset="0"/>
            </a:endParaRPr>
          </a:p>
        </p:txBody>
      </p:sp>
    </p:spTree>
    <p:extLst>
      <p:ext uri="{BB962C8B-B14F-4D97-AF65-F5344CB8AC3E}">
        <p14:creationId xmlns:p14="http://schemas.microsoft.com/office/powerpoint/2010/main" val="288011828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95536" y="1284889"/>
            <a:ext cx="5328592" cy="3108543"/>
          </a:xfrm>
          <a:prstGeom prst="rect">
            <a:avLst/>
          </a:prstGeom>
          <a:noFill/>
        </p:spPr>
        <p:txBody>
          <a:bodyPr wrap="square" rtlCol="0">
            <a:spAutoFit/>
          </a:bodyPr>
          <a:lstStyle/>
          <a:p>
            <a:pPr indent="360363" algn="just" fontAlgn="base"/>
            <a:r>
              <a:rPr lang="ru-RU" sz="2800" dirty="0">
                <a:latin typeface="Cambria" panose="02040503050406030204" pitchFamily="18" charset="0"/>
              </a:rPr>
              <a:t>Мы постарались затронуть все важные аспекты, связанные с организацией учебной работы дистанционно. </a:t>
            </a:r>
          </a:p>
          <a:p>
            <a:pPr indent="360363" algn="just" fontAlgn="base"/>
            <a:r>
              <a:rPr lang="ru-RU" sz="2800" dirty="0">
                <a:latin typeface="Cambria" panose="02040503050406030204" pitchFamily="18" charset="0"/>
              </a:rPr>
              <a:t>Пусть дистанционное обучение будет плодотворным</a:t>
            </a:r>
            <a:r>
              <a:rPr lang="ru-RU" sz="2800" dirty="0" smtClean="0">
                <a:latin typeface="Cambria" panose="02040503050406030204" pitchFamily="18" charset="0"/>
              </a:rPr>
              <a:t>!</a:t>
            </a:r>
            <a:endParaRPr lang="ru-RU" sz="2800" dirty="0">
              <a:latin typeface="Cambria" panose="02040503050406030204" pitchFamily="18" charset="0"/>
            </a:endParaRPr>
          </a:p>
          <a:p>
            <a:pPr algn="just"/>
            <a:endParaRPr lang="ru-RU" sz="2800" dirty="0">
              <a:latin typeface="Cambria" panose="02040503050406030204" pitchFamily="18" charset="0"/>
            </a:endParaRPr>
          </a:p>
        </p:txBody>
      </p:sp>
      <p:pic>
        <p:nvPicPr>
          <p:cNvPr id="8196" name="Picture 4" descr="ГАПОУ ПО &quot;Пензенский агропромышленный колледж&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0152" y="1284889"/>
            <a:ext cx="2980655" cy="29806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229342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39551" y="1772816"/>
            <a:ext cx="8219437" cy="3416320"/>
          </a:xfrm>
          <a:prstGeom prst="rect">
            <a:avLst/>
          </a:prstGeom>
          <a:solidFill>
            <a:schemeClr val="accent1"/>
          </a:solidFill>
          <a:ln>
            <a:solidFill>
              <a:srgbClr val="0070C0"/>
            </a:solidFill>
          </a:ln>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r>
              <a:rPr lang="ru-RU" sz="3600" b="1" dirty="0">
                <a:ln/>
                <a:solidFill>
                  <a:schemeClr val="accent3"/>
                </a:solidFill>
                <a:latin typeface="Cambria" panose="02040503050406030204" pitchFamily="18" charset="0"/>
              </a:rPr>
              <a:t>Источник: </a:t>
            </a:r>
            <a:r>
              <a:rPr lang="ru-RU" sz="3600" b="1" u="sng" dirty="0">
                <a:ln/>
                <a:solidFill>
                  <a:schemeClr val="accent3"/>
                </a:solidFill>
                <a:latin typeface="Cambria" panose="02040503050406030204" pitchFamily="18" charset="0"/>
                <a:hlinkClick r:id="rId2"/>
              </a:rPr>
              <a:t>http://marinakurvits.com</a:t>
            </a:r>
            <a:r>
              <a:rPr lang="ru-RU" sz="3600" b="1" u="sng" dirty="0" smtClean="0">
                <a:ln/>
                <a:solidFill>
                  <a:schemeClr val="accent3"/>
                </a:solidFill>
                <a:latin typeface="Cambria" panose="02040503050406030204" pitchFamily="18" charset="0"/>
                <a:hlinkClick r:id="rId2"/>
              </a:rPr>
              <a:t>/</a:t>
            </a:r>
          </a:p>
          <a:p>
            <a:r>
              <a:rPr lang="ru-RU" sz="3600" b="1" u="sng" dirty="0" err="1" smtClean="0">
                <a:ln/>
                <a:solidFill>
                  <a:schemeClr val="accent3"/>
                </a:solidFill>
                <a:latin typeface="Cambria" panose="02040503050406030204" pitchFamily="18" charset="0"/>
                <a:hlinkClick r:id="rId2"/>
              </a:rPr>
              <a:t>kak_organizovat_distancionnoe</a:t>
            </a:r>
            <a:r>
              <a:rPr lang="ru-RU" sz="3600" b="1" u="sng" dirty="0" smtClean="0">
                <a:ln/>
                <a:solidFill>
                  <a:schemeClr val="accent3"/>
                </a:solidFill>
                <a:latin typeface="Cambria" panose="02040503050406030204" pitchFamily="18" charset="0"/>
                <a:hlinkClick r:id="rId2"/>
              </a:rPr>
              <a:t>_</a:t>
            </a:r>
          </a:p>
          <a:p>
            <a:r>
              <a:rPr lang="ru-RU" sz="3600" b="1" u="sng" dirty="0" err="1" smtClean="0">
                <a:ln/>
                <a:solidFill>
                  <a:schemeClr val="accent3"/>
                </a:solidFill>
                <a:latin typeface="Cambria" panose="02040503050406030204" pitchFamily="18" charset="0"/>
                <a:hlinkClick r:id="rId2"/>
              </a:rPr>
              <a:t>obuchenie</a:t>
            </a:r>
            <a:r>
              <a:rPr lang="ru-RU" sz="3600" b="1" u="sng" dirty="0">
                <a:ln/>
                <a:solidFill>
                  <a:schemeClr val="accent3"/>
                </a:solidFill>
                <a:latin typeface="Cambria" panose="02040503050406030204" pitchFamily="18" charset="0"/>
                <a:hlinkClick r:id="rId2"/>
              </a:rPr>
              <a:t>/</a:t>
            </a:r>
            <a:endParaRPr lang="ru-RU" sz="3600" b="1" dirty="0">
              <a:ln/>
              <a:solidFill>
                <a:schemeClr val="accent3"/>
              </a:solidFill>
              <a:latin typeface="Cambria" panose="02040503050406030204" pitchFamily="18" charset="0"/>
            </a:endParaRPr>
          </a:p>
          <a:p>
            <a:r>
              <a:rPr lang="ru-RU" sz="3600" b="1" dirty="0">
                <a:ln/>
                <a:solidFill>
                  <a:schemeClr val="accent3"/>
                </a:solidFill>
                <a:latin typeface="Cambria" panose="02040503050406030204" pitchFamily="18" charset="0"/>
              </a:rPr>
              <a:t> </a:t>
            </a:r>
          </a:p>
          <a:p>
            <a:endParaRPr lang="ru-RU" sz="3600" b="1" dirty="0">
              <a:ln/>
              <a:solidFill>
                <a:schemeClr val="accent3"/>
              </a:solidFill>
              <a:latin typeface="Cambria" panose="02040503050406030204" pitchFamily="18" charset="0"/>
            </a:endParaRPr>
          </a:p>
        </p:txBody>
      </p:sp>
    </p:spTree>
    <p:extLst>
      <p:ext uri="{BB962C8B-B14F-4D97-AF65-F5344CB8AC3E}">
        <p14:creationId xmlns:p14="http://schemas.microsoft.com/office/powerpoint/2010/main" val="133252644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Текст 5"/>
          <p:cNvSpPr>
            <a:spLocks noGrp="1"/>
          </p:cNvSpPr>
          <p:nvPr>
            <p:ph type="body" sz="half" idx="2"/>
          </p:nvPr>
        </p:nvSpPr>
        <p:spPr>
          <a:xfrm>
            <a:off x="1604963" y="4714875"/>
            <a:ext cx="7315200" cy="685800"/>
          </a:xfrm>
        </p:spPr>
        <p:txBody>
          <a:bodyPr>
            <a:normAutofit fontScale="92500" lnSpcReduction="10000"/>
          </a:bodyPr>
          <a:lstStyle/>
          <a:p>
            <a:pPr algn="ctr" fontAlgn="auto">
              <a:spcAft>
                <a:spcPts val="0"/>
              </a:spcAft>
              <a:defRPr/>
            </a:pPr>
            <a:r>
              <a:rPr lang="ru-RU" sz="4400" b="1" dirty="0" smtClean="0">
                <a:ln w="9525">
                  <a:solidFill>
                    <a:schemeClr val="bg1"/>
                  </a:solidFill>
                  <a:prstDash val="solid"/>
                </a:ln>
                <a:effectLst>
                  <a:outerShdw blurRad="12700" dist="38100" dir="2700000" algn="tl" rotWithShape="0">
                    <a:schemeClr val="bg1">
                      <a:lumMod val="50000"/>
                    </a:schemeClr>
                  </a:outerShdw>
                </a:effectLst>
                <a:latin typeface="Cambria" panose="02040503050406030204" pitchFamily="18" charset="0"/>
              </a:rPr>
              <a:t> </a:t>
            </a:r>
            <a:r>
              <a:rPr lang="ru-RU" sz="4400" b="1" dirty="0">
                <a:ln w="9525">
                  <a:solidFill>
                    <a:schemeClr val="bg1"/>
                  </a:solidFill>
                  <a:prstDash val="solid"/>
                </a:ln>
                <a:effectLst>
                  <a:outerShdw blurRad="12700" dist="38100" dir="2700000" algn="tl" rotWithShape="0">
                    <a:schemeClr val="bg1">
                      <a:lumMod val="50000"/>
                    </a:schemeClr>
                  </a:outerShdw>
                </a:effectLst>
                <a:latin typeface="Cambria" panose="02040503050406030204" pitchFamily="18" charset="0"/>
              </a:rPr>
              <a:t>С</a:t>
            </a:r>
            <a:r>
              <a:rPr lang="ru-RU" sz="4400" b="1" dirty="0" smtClean="0">
                <a:ln w="9525">
                  <a:solidFill>
                    <a:schemeClr val="bg1"/>
                  </a:solidFill>
                  <a:prstDash val="solid"/>
                </a:ln>
                <a:effectLst>
                  <a:outerShdw blurRad="12700" dist="38100" dir="2700000" algn="tl" rotWithShape="0">
                    <a:schemeClr val="bg1">
                      <a:lumMod val="50000"/>
                    </a:schemeClr>
                  </a:outerShdw>
                </a:effectLst>
                <a:latin typeface="Cambria" panose="02040503050406030204" pitchFamily="18" charset="0"/>
              </a:rPr>
              <a:t>пасибо  за  внимание !!!</a:t>
            </a:r>
            <a:endParaRPr lang="ru-RU" sz="4400" b="1" dirty="0">
              <a:ln w="9525">
                <a:solidFill>
                  <a:schemeClr val="bg1"/>
                </a:solidFill>
                <a:prstDash val="solid"/>
              </a:ln>
              <a:effectLst>
                <a:outerShdw blurRad="12700" dist="38100" dir="2700000" algn="tl" rotWithShape="0">
                  <a:schemeClr val="bg1">
                    <a:lumMod val="50000"/>
                  </a:schemeClr>
                </a:outerShdw>
              </a:effectLst>
              <a:latin typeface="Cambria" panose="02040503050406030204" pitchFamily="18" charset="0"/>
            </a:endParaRPr>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5736" y="332656"/>
            <a:ext cx="5666729" cy="3757287"/>
          </a:xfrm>
          <a:prstGeom prst="roundRect">
            <a:avLst>
              <a:gd name="adj" fmla="val 8594"/>
            </a:avLst>
          </a:prstGeom>
          <a:solidFill>
            <a:srgbClr val="FFFFFF">
              <a:shade val="85000"/>
            </a:srgbClr>
          </a:solidFill>
          <a:ln>
            <a:noFill/>
          </a:ln>
          <a:effectLst/>
        </p:spPr>
      </p:pic>
    </p:spTree>
    <p:extLst>
      <p:ext uri="{BB962C8B-B14F-4D97-AF65-F5344CB8AC3E}">
        <p14:creationId xmlns:p14="http://schemas.microsoft.com/office/powerpoint/2010/main" val="13835410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23528" y="188640"/>
            <a:ext cx="8568952" cy="3785652"/>
          </a:xfrm>
          <a:prstGeom prst="rect">
            <a:avLst/>
          </a:prstGeom>
          <a:noFill/>
        </p:spPr>
        <p:txBody>
          <a:bodyPr wrap="square" rtlCol="0">
            <a:spAutoFit/>
          </a:bodyPr>
          <a:lstStyle/>
          <a:p>
            <a:pPr indent="360363" algn="just"/>
            <a:r>
              <a:rPr lang="ru-RU" sz="2400" dirty="0">
                <a:latin typeface="Cambria" panose="02040503050406030204" pitchFamily="18" charset="0"/>
              </a:rPr>
              <a:t>В центре дистанционного обучения всегда находится самостоятельная познавательная деятельность ребёнка. Это очень значимое положение. Обучающийся самостоятельно приобретает знания, он использует самые разные источники информации, может сам для себя определять способы познавательной деятельности, выбирать время для занятий. Познавательная деятельность носит активный характер, способствует раскрытию внутренних резервов ребёнка.</a:t>
            </a:r>
          </a:p>
          <a:p>
            <a:pPr algn="just"/>
            <a:endParaRPr lang="ru-RU" sz="2400" dirty="0">
              <a:latin typeface="Cambria" panose="02040503050406030204" pitchFamily="18" charset="0"/>
            </a:endParaRPr>
          </a:p>
        </p:txBody>
      </p:sp>
      <p:pic>
        <p:nvPicPr>
          <p:cNvPr id="4" name="Рисунок 3"/>
          <p:cNvPicPr>
            <a:picLocks noChangeAspect="1"/>
          </p:cNvPicPr>
          <p:nvPr/>
        </p:nvPicPr>
        <p:blipFill rotWithShape="1">
          <a:blip r:embed="rId2">
            <a:extLst>
              <a:ext uri="{28A0092B-C50C-407E-A947-70E740481C1C}">
                <a14:useLocalDpi xmlns:a14="http://schemas.microsoft.com/office/drawing/2010/main" val="0"/>
              </a:ext>
            </a:extLst>
          </a:blip>
          <a:srcRect b="9104"/>
          <a:stretch/>
        </p:blipFill>
        <p:spPr>
          <a:xfrm>
            <a:off x="2169604" y="3717032"/>
            <a:ext cx="4876800" cy="2952328"/>
          </a:xfrm>
          <a:prstGeom prst="roundRect">
            <a:avLst>
              <a:gd name="adj" fmla="val 8594"/>
            </a:avLst>
          </a:prstGeom>
          <a:solidFill>
            <a:srgbClr val="FFFFFF">
              <a:shade val="85000"/>
            </a:srgbClr>
          </a:solidFill>
          <a:ln>
            <a:noFill/>
          </a:ln>
          <a:effectLst/>
        </p:spPr>
      </p:pic>
    </p:spTree>
    <p:extLst>
      <p:ext uri="{BB962C8B-B14F-4D97-AF65-F5344CB8AC3E}">
        <p14:creationId xmlns:p14="http://schemas.microsoft.com/office/powerpoint/2010/main" val="32466546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val="126391127"/>
              </p:ext>
            </p:extLst>
          </p:nvPr>
        </p:nvGraphicFramePr>
        <p:xfrm>
          <a:off x="-252536" y="-243408"/>
          <a:ext cx="10143025" cy="75108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Box 7"/>
          <p:cNvSpPr txBox="1"/>
          <p:nvPr/>
        </p:nvSpPr>
        <p:spPr>
          <a:xfrm>
            <a:off x="395536" y="188640"/>
            <a:ext cx="8424936" cy="1384995"/>
          </a:xfrm>
          <a:prstGeom prst="rect">
            <a:avLst/>
          </a:prstGeom>
          <a:noFill/>
        </p:spPr>
        <p:txBody>
          <a:bodyPr wrap="square" rtlCol="0">
            <a:spAutoFit/>
          </a:bodyPr>
          <a:lstStyle/>
          <a:p>
            <a:pPr algn="just"/>
            <a:r>
              <a:rPr lang="ru-RU" sz="2800" b="1" dirty="0">
                <a:latin typeface="Cambria" panose="02040503050406030204" pitchFamily="18" charset="0"/>
              </a:rPr>
              <a:t>План действия для педагога при</a:t>
            </a:r>
            <a:r>
              <a:rPr lang="ru-RU" sz="2800" dirty="0">
                <a:latin typeface="Cambria" panose="02040503050406030204" pitchFamily="18" charset="0"/>
              </a:rPr>
              <a:t> </a:t>
            </a:r>
            <a:r>
              <a:rPr lang="ru-RU" sz="2800" b="1" dirty="0">
                <a:latin typeface="Cambria" panose="02040503050406030204" pitchFamily="18" charset="0"/>
              </a:rPr>
              <a:t>дистанционном обучении.</a:t>
            </a:r>
            <a:endParaRPr lang="ru-RU" sz="2800" dirty="0">
              <a:latin typeface="Cambria" panose="02040503050406030204" pitchFamily="18" charset="0"/>
            </a:endParaRPr>
          </a:p>
          <a:p>
            <a:endParaRPr lang="ru-RU" sz="2800" dirty="0">
              <a:latin typeface="Cambria" panose="02040503050406030204" pitchFamily="18" charset="0"/>
            </a:endParaRPr>
          </a:p>
        </p:txBody>
      </p:sp>
      <p:sp>
        <p:nvSpPr>
          <p:cNvPr id="9" name="TextBox 8"/>
          <p:cNvSpPr txBox="1"/>
          <p:nvPr/>
        </p:nvSpPr>
        <p:spPr>
          <a:xfrm>
            <a:off x="251520" y="2005683"/>
            <a:ext cx="8712967" cy="3539430"/>
          </a:xfrm>
          <a:prstGeom prst="rect">
            <a:avLst/>
          </a:prstGeom>
          <a:noFill/>
        </p:spPr>
        <p:txBody>
          <a:bodyPr wrap="square" rtlCol="0">
            <a:spAutoFit/>
          </a:bodyPr>
          <a:lstStyle/>
          <a:p>
            <a:pPr algn="just" fontAlgn="base"/>
            <a:r>
              <a:rPr lang="ru-RU" sz="2800" b="1" dirty="0">
                <a:latin typeface="Cambria" panose="02040503050406030204" pitchFamily="18" charset="0"/>
              </a:rPr>
              <a:t>Определите, как будете проводить дистанционное обучение.</a:t>
            </a:r>
          </a:p>
          <a:p>
            <a:pPr indent="360363" algn="just" fontAlgn="base"/>
            <a:endParaRPr lang="ru-RU" sz="2800" dirty="0" smtClean="0">
              <a:latin typeface="Cambria" panose="02040503050406030204" pitchFamily="18" charset="0"/>
            </a:endParaRPr>
          </a:p>
          <a:p>
            <a:pPr indent="360363" algn="just" fontAlgn="base"/>
            <a:r>
              <a:rPr lang="ru-RU" sz="2800" dirty="0" smtClean="0">
                <a:latin typeface="Cambria" panose="02040503050406030204" pitchFamily="18" charset="0"/>
              </a:rPr>
              <a:t>В </a:t>
            </a:r>
            <a:r>
              <a:rPr lang="ru-RU" sz="2800" dirty="0">
                <a:latin typeface="Cambria" panose="02040503050406030204" pitchFamily="18" charset="0"/>
              </a:rPr>
              <a:t>первую очередь продумайте, как вы будете работать с обучающимися. Дистанционную работу можно проводить одним из способов, что описан ниже, или использовать их комбинацию. </a:t>
            </a:r>
          </a:p>
          <a:p>
            <a:pPr algn="just"/>
            <a:endParaRPr lang="ru-RU" sz="2800" dirty="0">
              <a:latin typeface="Cambria" panose="02040503050406030204" pitchFamily="18" charset="0"/>
            </a:endParaRPr>
          </a:p>
        </p:txBody>
      </p:sp>
    </p:spTree>
    <p:extLst>
      <p:ext uri="{BB962C8B-B14F-4D97-AF65-F5344CB8AC3E}">
        <p14:creationId xmlns:p14="http://schemas.microsoft.com/office/powerpoint/2010/main" val="257412352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67544" y="3068960"/>
            <a:ext cx="8424936" cy="2677656"/>
          </a:xfrm>
          <a:prstGeom prst="rect">
            <a:avLst/>
          </a:prstGeom>
          <a:noFill/>
        </p:spPr>
        <p:txBody>
          <a:bodyPr wrap="square" rtlCol="0">
            <a:spAutoFit/>
          </a:bodyPr>
          <a:lstStyle/>
          <a:p>
            <a:pPr algn="just" fontAlgn="base"/>
            <a:r>
              <a:rPr lang="ru-RU" sz="2800" dirty="0" smtClean="0">
                <a:latin typeface="Cambria" panose="02040503050406030204" pitchFamily="18" charset="0"/>
              </a:rPr>
              <a:t>Вы </a:t>
            </a:r>
            <a:r>
              <a:rPr lang="ru-RU" sz="2800" dirty="0">
                <a:latin typeface="Cambria" panose="02040503050406030204" pitchFamily="18" charset="0"/>
              </a:rPr>
              <a:t>договариваетесь с обучающимися о времени, когда будет проведен прямой эфир или назначена онлайн-встреча. На онлайн-занятии вы объясняете материалы, отвечаете на вопросы учащихся и задаете вопросы им.</a:t>
            </a:r>
          </a:p>
          <a:p>
            <a:pPr algn="just"/>
            <a:endParaRPr lang="ru-RU" sz="2800" dirty="0">
              <a:latin typeface="Cambria" panose="02040503050406030204" pitchFamily="18" charset="0"/>
            </a:endParaRPr>
          </a:p>
        </p:txBody>
      </p:sp>
      <p:sp>
        <p:nvSpPr>
          <p:cNvPr id="6" name="TextBox 5"/>
          <p:cNvSpPr txBox="1"/>
          <p:nvPr/>
        </p:nvSpPr>
        <p:spPr>
          <a:xfrm>
            <a:off x="791580" y="476672"/>
            <a:ext cx="7776864" cy="954107"/>
          </a:xfrm>
          <a:prstGeom prst="rect">
            <a:avLst/>
          </a:prstGeom>
          <a:noFill/>
        </p:spPr>
        <p:txBody>
          <a:bodyPr wrap="square" rtlCol="0">
            <a:spAutoFit/>
          </a:bodyPr>
          <a:lstStyle/>
          <a:p>
            <a:pPr algn="just"/>
            <a:r>
              <a:rPr lang="ru-RU" sz="2800" b="1" dirty="0">
                <a:latin typeface="Cambria" panose="02040503050406030204" pitchFamily="18" charset="0"/>
              </a:rPr>
              <a:t>Встречи в режиме реального времени.</a:t>
            </a:r>
            <a:endParaRPr lang="ru-RU" sz="2800" dirty="0">
              <a:latin typeface="Cambria" panose="02040503050406030204" pitchFamily="18" charset="0"/>
            </a:endParaRPr>
          </a:p>
          <a:p>
            <a:pPr algn="just"/>
            <a:endParaRPr lang="ru-RU" sz="2800" dirty="0">
              <a:latin typeface="Cambria" panose="02040503050406030204"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228600"/>
            <a:ext cx="8640960" cy="896144"/>
          </a:xfrm>
        </p:spPr>
        <p:txBody>
          <a:bodyPr>
            <a:noAutofit/>
          </a:bodyPr>
          <a:lstStyle/>
          <a:p>
            <a:pPr algn="just" fontAlgn="base"/>
            <a:r>
              <a:rPr lang="ru-RU" sz="2800" b="1" dirty="0">
                <a:latin typeface="Cambria" panose="02040503050406030204" pitchFamily="18" charset="0"/>
              </a:rPr>
              <a:t>Дистанционное обучение через интерактивные учебные материалы.</a:t>
            </a:r>
            <a:endParaRPr lang="ru-RU" sz="2800" dirty="0">
              <a:latin typeface="Cambria" panose="02040503050406030204" pitchFamily="18" charset="0"/>
            </a:endParaRPr>
          </a:p>
        </p:txBody>
      </p:sp>
      <p:sp>
        <p:nvSpPr>
          <p:cNvPr id="3" name="TextBox 2"/>
          <p:cNvSpPr txBox="1"/>
          <p:nvPr/>
        </p:nvSpPr>
        <p:spPr>
          <a:xfrm>
            <a:off x="323528" y="1628800"/>
            <a:ext cx="8532948" cy="3785652"/>
          </a:xfrm>
          <a:prstGeom prst="rect">
            <a:avLst/>
          </a:prstGeom>
          <a:noFill/>
        </p:spPr>
        <p:txBody>
          <a:bodyPr wrap="square" rtlCol="0">
            <a:spAutoFit/>
          </a:bodyPr>
          <a:lstStyle/>
          <a:p>
            <a:pPr indent="360363" algn="just" fontAlgn="base"/>
            <a:r>
              <a:rPr lang="ru-RU" sz="2400" dirty="0">
                <a:latin typeface="Cambria" panose="02040503050406030204" pitchFamily="18" charset="0"/>
              </a:rPr>
              <a:t>Обучение обучающихся можно выстроить через интерактивные учебные материалы, которые содержат инструкции, учебный контент (видео, интерактивные видео, текст, рисунки), самопроверку, ссылки и т.д. </a:t>
            </a:r>
            <a:endParaRPr lang="ru-RU" sz="2400" dirty="0" smtClean="0">
              <a:latin typeface="Cambria" panose="02040503050406030204" pitchFamily="18" charset="0"/>
            </a:endParaRPr>
          </a:p>
          <a:p>
            <a:pPr indent="360363" algn="just" fontAlgn="base"/>
            <a:r>
              <a:rPr lang="ru-RU" sz="2400" dirty="0" smtClean="0">
                <a:latin typeface="Cambria" panose="02040503050406030204" pitchFamily="18" charset="0"/>
              </a:rPr>
              <a:t>При </a:t>
            </a:r>
            <a:r>
              <a:rPr lang="ru-RU" sz="2400" dirty="0">
                <a:latin typeface="Cambria" panose="02040503050406030204" pitchFamily="18" charset="0"/>
              </a:rPr>
              <a:t>помощи таких учебных материалов учащийся изучает новую тему самостоятельно. Для вопросов обучающихся стоит создать чат для общения, чтобы, сталкиваясь с трудностями, они продолжали выполнять задания.</a:t>
            </a:r>
          </a:p>
          <a:p>
            <a:pPr algn="just"/>
            <a:r>
              <a:rPr lang="ru-RU" sz="2400" b="1" dirty="0">
                <a:latin typeface="Cambria" panose="02040503050406030204" pitchFamily="18" charset="0"/>
              </a:rPr>
              <a:t>  </a:t>
            </a:r>
            <a:endParaRPr lang="ru-RU" sz="2400" dirty="0">
              <a:latin typeface="Cambria" panose="02040503050406030204" pitchFamily="18" charset="0"/>
            </a:endParaRP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96258" y="4732448"/>
            <a:ext cx="2095500" cy="2095500"/>
          </a:xfrm>
          <a:prstGeom prst="roundRect">
            <a:avLst>
              <a:gd name="adj" fmla="val 8594"/>
            </a:avLst>
          </a:prstGeom>
          <a:solidFill>
            <a:srgbClr val="FFFFFF">
              <a:shade val="85000"/>
            </a:srgbClr>
          </a:solidFill>
          <a:ln>
            <a:noFill/>
          </a:ln>
          <a:effectLst/>
        </p:spPr>
      </p:pic>
    </p:spTree>
    <p:extLst>
      <p:ext uri="{BB962C8B-B14F-4D97-AF65-F5344CB8AC3E}">
        <p14:creationId xmlns:p14="http://schemas.microsoft.com/office/powerpoint/2010/main" val="35971649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467544" y="404664"/>
            <a:ext cx="5544616" cy="990600"/>
          </a:xfrm>
        </p:spPr>
        <p:txBody>
          <a:bodyPr>
            <a:normAutofit fontScale="90000"/>
          </a:bodyPr>
          <a:lstStyle/>
          <a:p>
            <a:pPr algn="just"/>
            <a:r>
              <a:rPr lang="ru-RU" b="1" dirty="0">
                <a:latin typeface="Cambria" panose="02040503050406030204" pitchFamily="18" charset="0"/>
              </a:rPr>
              <a:t>Спланируйте работу.</a:t>
            </a:r>
            <a:br>
              <a:rPr lang="ru-RU" b="1" dirty="0">
                <a:latin typeface="Cambria" panose="02040503050406030204" pitchFamily="18" charset="0"/>
              </a:rPr>
            </a:br>
            <a:endParaRPr lang="ru-RU" dirty="0">
              <a:latin typeface="Cambria" panose="02040503050406030204" pitchFamily="18" charset="0"/>
            </a:endParaRPr>
          </a:p>
        </p:txBody>
      </p:sp>
      <p:sp>
        <p:nvSpPr>
          <p:cNvPr id="3" name="TextBox 2"/>
          <p:cNvSpPr txBox="1"/>
          <p:nvPr/>
        </p:nvSpPr>
        <p:spPr>
          <a:xfrm>
            <a:off x="323528" y="1772816"/>
            <a:ext cx="4824536" cy="4832092"/>
          </a:xfrm>
          <a:prstGeom prst="rect">
            <a:avLst/>
          </a:prstGeom>
          <a:noFill/>
        </p:spPr>
        <p:txBody>
          <a:bodyPr wrap="square" rtlCol="0">
            <a:spAutoFit/>
          </a:bodyPr>
          <a:lstStyle/>
          <a:p>
            <a:pPr indent="360363" algn="just"/>
            <a:r>
              <a:rPr lang="ru-RU" sz="2800" dirty="0">
                <a:latin typeface="Cambria" panose="02040503050406030204" pitchFamily="18" charset="0"/>
              </a:rPr>
              <a:t>Возьмите временной отрезок, например, неделю, и спланируйте работу обучающихся по вашему учебному предмету. Чтобы организовать работу целостно, отталкивайтесь от учебных результатов, которых должны достичь учащиеся.</a:t>
            </a:r>
          </a:p>
          <a:p>
            <a:pPr algn="just"/>
            <a:endParaRPr lang="ru-RU" sz="2800" dirty="0">
              <a:latin typeface="Cambria" panose="02040503050406030204" pitchFamily="18" charset="0"/>
            </a:endParaRPr>
          </a:p>
        </p:txBody>
      </p:sp>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92080" y="1988840"/>
            <a:ext cx="3645024" cy="3645024"/>
          </a:xfrm>
          <a:prstGeom prst="roundRect">
            <a:avLst>
              <a:gd name="adj" fmla="val 8594"/>
            </a:avLst>
          </a:prstGeom>
          <a:solidFill>
            <a:srgbClr val="FFFFFF">
              <a:shade val="85000"/>
            </a:srgbClr>
          </a:solidFill>
          <a:ln>
            <a:noFill/>
          </a:ln>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95536" y="332656"/>
            <a:ext cx="7416824" cy="1015663"/>
          </a:xfrm>
          <a:prstGeom prst="rect">
            <a:avLst/>
          </a:prstGeom>
          <a:noFill/>
        </p:spPr>
        <p:txBody>
          <a:bodyPr wrap="square" rtlCol="0">
            <a:spAutoFit/>
          </a:bodyPr>
          <a:lstStyle/>
          <a:p>
            <a:r>
              <a:rPr lang="ru-RU" sz="3000" b="1" dirty="0">
                <a:latin typeface="Cambria" panose="02040503050406030204" pitchFamily="18" charset="0"/>
              </a:rPr>
              <a:t>Задайте себе три вопроса:</a:t>
            </a:r>
          </a:p>
          <a:p>
            <a:endParaRPr lang="ru-RU" sz="3000" b="1" dirty="0">
              <a:latin typeface="Cambria" panose="02040503050406030204" pitchFamily="18" charset="0"/>
            </a:endParaRPr>
          </a:p>
        </p:txBody>
      </p:sp>
      <p:sp>
        <p:nvSpPr>
          <p:cNvPr id="5" name="TextBox 4"/>
          <p:cNvSpPr txBox="1"/>
          <p:nvPr/>
        </p:nvSpPr>
        <p:spPr>
          <a:xfrm>
            <a:off x="395536" y="1772816"/>
            <a:ext cx="8352928" cy="4278094"/>
          </a:xfrm>
          <a:prstGeom prst="rect">
            <a:avLst/>
          </a:prstGeom>
          <a:noFill/>
        </p:spPr>
        <p:txBody>
          <a:bodyPr wrap="square" rtlCol="0">
            <a:spAutoFit/>
          </a:bodyPr>
          <a:lstStyle/>
          <a:p>
            <a:pPr marL="457200" lvl="0" indent="-457200" algn="just" fontAlgn="base">
              <a:buFont typeface="Wingdings" panose="05000000000000000000" pitchFamily="2" charset="2"/>
              <a:buChar char="v"/>
            </a:pPr>
            <a:r>
              <a:rPr lang="ru-RU" sz="2800" dirty="0">
                <a:latin typeface="Cambria" panose="02040503050406030204" pitchFamily="18" charset="0"/>
              </a:rPr>
              <a:t>Чему я хочу научить моих учащихся (каких учебных результатов они достигнут</a:t>
            </a:r>
            <a:r>
              <a:rPr lang="ru-RU" sz="2800" dirty="0" smtClean="0">
                <a:latin typeface="Cambria" panose="02040503050406030204" pitchFamily="18" charset="0"/>
              </a:rPr>
              <a:t>)?</a:t>
            </a:r>
          </a:p>
          <a:p>
            <a:pPr lvl="0" algn="just" fontAlgn="base"/>
            <a:endParaRPr lang="ru-RU" sz="800" dirty="0" smtClean="0">
              <a:latin typeface="Cambria" panose="02040503050406030204" pitchFamily="18" charset="0"/>
            </a:endParaRPr>
          </a:p>
          <a:p>
            <a:pPr lvl="0" algn="just" fontAlgn="base"/>
            <a:endParaRPr lang="ru-RU" sz="800" dirty="0" smtClean="0">
              <a:latin typeface="Cambria" panose="02040503050406030204" pitchFamily="18" charset="0"/>
            </a:endParaRPr>
          </a:p>
          <a:p>
            <a:pPr lvl="0" algn="just" fontAlgn="base"/>
            <a:endParaRPr lang="ru-RU" sz="800" dirty="0">
              <a:latin typeface="Cambria" panose="02040503050406030204" pitchFamily="18" charset="0"/>
            </a:endParaRPr>
          </a:p>
          <a:p>
            <a:pPr marL="457200" lvl="0" indent="-457200" algn="just" fontAlgn="base">
              <a:buFont typeface="Wingdings" panose="05000000000000000000" pitchFamily="2" charset="2"/>
              <a:buChar char="v"/>
            </a:pPr>
            <a:r>
              <a:rPr lang="ru-RU" sz="2800" dirty="0">
                <a:latin typeface="Cambria" panose="02040503050406030204" pitchFamily="18" charset="0"/>
              </a:rPr>
              <a:t>Как обучающиеся этому научатся (каким образом они достигнут учебных результатов</a:t>
            </a:r>
            <a:r>
              <a:rPr lang="ru-RU" sz="2800" dirty="0" smtClean="0">
                <a:latin typeface="Cambria" panose="02040503050406030204" pitchFamily="18" charset="0"/>
              </a:rPr>
              <a:t>)?</a:t>
            </a:r>
          </a:p>
          <a:p>
            <a:pPr lvl="0" algn="just" fontAlgn="base"/>
            <a:endParaRPr lang="ru-RU" sz="800" dirty="0" smtClean="0">
              <a:latin typeface="Cambria" panose="02040503050406030204" pitchFamily="18" charset="0"/>
            </a:endParaRPr>
          </a:p>
          <a:p>
            <a:pPr lvl="0" algn="just" fontAlgn="base"/>
            <a:endParaRPr lang="ru-RU" sz="800" dirty="0">
              <a:latin typeface="Cambria" panose="02040503050406030204" pitchFamily="18" charset="0"/>
            </a:endParaRPr>
          </a:p>
          <a:p>
            <a:pPr lvl="0" algn="just" fontAlgn="base"/>
            <a:endParaRPr lang="ru-RU" sz="800" dirty="0">
              <a:latin typeface="Cambria" panose="02040503050406030204" pitchFamily="18" charset="0"/>
            </a:endParaRPr>
          </a:p>
          <a:p>
            <a:pPr marL="457200" lvl="0" indent="-457200" algn="just" fontAlgn="base">
              <a:buFont typeface="Wingdings" panose="05000000000000000000" pitchFamily="2" charset="2"/>
              <a:buChar char="v"/>
            </a:pPr>
            <a:r>
              <a:rPr lang="ru-RU" sz="2800" dirty="0">
                <a:latin typeface="Cambria" panose="02040503050406030204" pitchFamily="18" charset="0"/>
              </a:rPr>
              <a:t>Каким образом я могу поддержать их в этом (как я помогу им достичь учебных результатов и как узнать, достигли ли они их)?</a:t>
            </a:r>
          </a:p>
          <a:p>
            <a:pPr algn="just"/>
            <a:endParaRPr lang="ru-RU" sz="2800" dirty="0">
              <a:latin typeface="Cambria" panose="02040503050406030204" pitchFamily="18" charset="0"/>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Узор на стекле">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Обычная">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Обычная">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Узор на стекле</Template>
  <TotalTime>3436</TotalTime>
  <Words>1333</Words>
  <Application>Microsoft Office PowerPoint</Application>
  <PresentationFormat>Экран (4:3)</PresentationFormat>
  <Paragraphs>175</Paragraphs>
  <Slides>38</Slides>
  <Notes>3</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38</vt:i4>
      </vt:variant>
    </vt:vector>
  </HeadingPairs>
  <TitlesOfParts>
    <vt:vector size="44" baseType="lpstr">
      <vt:lpstr>Calibri</vt:lpstr>
      <vt:lpstr>Cambria</vt:lpstr>
      <vt:lpstr>Tw Cen MT</vt:lpstr>
      <vt:lpstr>Wingdings</vt:lpstr>
      <vt:lpstr>Wingdings 2</vt:lpstr>
      <vt:lpstr>Узор на стекле</vt:lpstr>
      <vt:lpstr>Дистанционная форма обучения</vt:lpstr>
      <vt:lpstr>Презентация PowerPoint</vt:lpstr>
      <vt:lpstr>Презентация PowerPoint</vt:lpstr>
      <vt:lpstr>Презентация PowerPoint</vt:lpstr>
      <vt:lpstr>Презентация PowerPoint</vt:lpstr>
      <vt:lpstr>Презентация PowerPoint</vt:lpstr>
      <vt:lpstr>Дистанционное обучение через интерактивные учебные материалы.</vt:lpstr>
      <vt:lpstr>Спланируйте работу.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Учтите вызовы, с которыми вы можете столкнуться.</vt:lpstr>
      <vt:lpstr>Учтите вызовы, с которыми вы можете столкнуться.</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Home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Психология и выбор профессии</dc:title>
  <dc:creator>Detkovskaya O.V.</dc:creator>
  <cp:lastModifiedBy>Windows User</cp:lastModifiedBy>
  <cp:revision>475</cp:revision>
  <cp:lastPrinted>2017-10-20T07:28:02Z</cp:lastPrinted>
  <dcterms:created xsi:type="dcterms:W3CDTF">2010-09-02T10:15:44Z</dcterms:created>
  <dcterms:modified xsi:type="dcterms:W3CDTF">2020-04-08T18:28:56Z</dcterms:modified>
</cp:coreProperties>
</file>